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1"/>
  </p:notesMasterIdLst>
  <p:sldIdLst>
    <p:sldId id="256" r:id="rId2"/>
    <p:sldId id="264" r:id="rId3"/>
    <p:sldId id="345" r:id="rId4"/>
    <p:sldId id="346" r:id="rId5"/>
    <p:sldId id="348" r:id="rId6"/>
    <p:sldId id="266" r:id="rId7"/>
    <p:sldId id="265" r:id="rId8"/>
    <p:sldId id="261" r:id="rId9"/>
    <p:sldId id="258" r:id="rId10"/>
    <p:sldId id="259" r:id="rId11"/>
    <p:sldId id="263" r:id="rId12"/>
    <p:sldId id="260" r:id="rId13"/>
    <p:sldId id="262" r:id="rId14"/>
    <p:sldId id="349" r:id="rId15"/>
    <p:sldId id="269" r:id="rId16"/>
    <p:sldId id="268" r:id="rId17"/>
    <p:sldId id="270" r:id="rId18"/>
    <p:sldId id="274" r:id="rId19"/>
    <p:sldId id="275" r:id="rId20"/>
    <p:sldId id="276" r:id="rId21"/>
    <p:sldId id="278" r:id="rId22"/>
    <p:sldId id="277" r:id="rId23"/>
    <p:sldId id="279" r:id="rId24"/>
    <p:sldId id="280" r:id="rId25"/>
    <p:sldId id="290" r:id="rId26"/>
    <p:sldId id="291" r:id="rId27"/>
    <p:sldId id="289" r:id="rId28"/>
    <p:sldId id="350" r:id="rId29"/>
    <p:sldId id="292" r:id="rId30"/>
    <p:sldId id="281" r:id="rId31"/>
    <p:sldId id="282" r:id="rId32"/>
    <p:sldId id="283" r:id="rId33"/>
    <p:sldId id="284" r:id="rId34"/>
    <p:sldId id="351" r:id="rId35"/>
    <p:sldId id="352" r:id="rId36"/>
    <p:sldId id="288" r:id="rId37"/>
    <p:sldId id="299" r:id="rId38"/>
    <p:sldId id="293" r:id="rId39"/>
    <p:sldId id="294" r:id="rId40"/>
    <p:sldId id="285" r:id="rId41"/>
    <p:sldId id="297" r:id="rId42"/>
    <p:sldId id="296" r:id="rId43"/>
    <p:sldId id="305" r:id="rId44"/>
    <p:sldId id="306" r:id="rId45"/>
    <p:sldId id="307" r:id="rId46"/>
    <p:sldId id="304" r:id="rId47"/>
    <p:sldId id="308" r:id="rId48"/>
    <p:sldId id="309" r:id="rId49"/>
    <p:sldId id="310" r:id="rId50"/>
    <p:sldId id="302" r:id="rId51"/>
    <p:sldId id="353" r:id="rId52"/>
    <p:sldId id="313" r:id="rId53"/>
    <p:sldId id="331" r:id="rId54"/>
    <p:sldId id="330" r:id="rId55"/>
    <p:sldId id="315" r:id="rId56"/>
    <p:sldId id="314" r:id="rId57"/>
    <p:sldId id="316" r:id="rId58"/>
    <p:sldId id="320" r:id="rId59"/>
    <p:sldId id="319" r:id="rId60"/>
    <p:sldId id="322" r:id="rId61"/>
    <p:sldId id="323" r:id="rId62"/>
    <p:sldId id="324" r:id="rId63"/>
    <p:sldId id="325" r:id="rId64"/>
    <p:sldId id="327" r:id="rId65"/>
    <p:sldId id="326" r:id="rId66"/>
    <p:sldId id="333" r:id="rId67"/>
    <p:sldId id="343" r:id="rId68"/>
    <p:sldId id="335" r:id="rId69"/>
    <p:sldId id="354" r:id="rId70"/>
    <p:sldId id="337" r:id="rId71"/>
    <p:sldId id="332" r:id="rId72"/>
    <p:sldId id="338" r:id="rId73"/>
    <p:sldId id="342" r:id="rId74"/>
    <p:sldId id="355" r:id="rId75"/>
    <p:sldId id="341" r:id="rId76"/>
    <p:sldId id="273" r:id="rId77"/>
    <p:sldId id="339" r:id="rId78"/>
    <p:sldId id="340" r:id="rId79"/>
    <p:sldId id="344" r:id="rId8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54" userDrawn="1">
          <p15:clr>
            <a:srgbClr val="A4A3A4"/>
          </p15:clr>
        </p15:guide>
        <p15:guide id="2" pos="656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4" autoAdjust="0"/>
    <p:restoredTop sz="95097" autoAdjust="0"/>
  </p:normalViewPr>
  <p:slideViewPr>
    <p:cSldViewPr snapToGrid="0" showGuides="1">
      <p:cViewPr varScale="1">
        <p:scale>
          <a:sx n="79" d="100"/>
          <a:sy n="79" d="100"/>
        </p:scale>
        <p:origin x="82" y="96"/>
      </p:cViewPr>
      <p:guideLst>
        <p:guide orient="horz" pos="2954"/>
        <p:guide pos="65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1.png>
</file>

<file path=ppt/media/image12.png>
</file>

<file path=ppt/media/image1250.png>
</file>

<file path=ppt/media/image1260.png>
</file>

<file path=ppt/media/image1270.png>
</file>

<file path=ppt/media/image1280.png>
</file>

<file path=ppt/media/image1290.png>
</file>

<file path=ppt/media/image13.png>
</file>

<file path=ppt/media/image1300.png>
</file>

<file path=ppt/media/image1310.png>
</file>

<file path=ppt/media/image1320.png>
</file>

<file path=ppt/media/image1330.png>
</file>

<file path=ppt/media/image1331.png>
</file>

<file path=ppt/media/image1340.png>
</file>

<file path=ppt/media/image1341.png>
</file>

<file path=ppt/media/image1350.png>
</file>

<file path=ppt/media/image1351.png>
</file>

<file path=ppt/media/image1360.png>
</file>

<file path=ppt/media/image1361.png>
</file>

<file path=ppt/media/image1370.png>
</file>

<file path=ppt/media/image1382.png>
</file>

<file path=ppt/media/image139.png>
</file>

<file path=ppt/media/image1392.png>
</file>

<file path=ppt/media/image14.png>
</file>

<file path=ppt/media/image1402.png>
</file>

<file path=ppt/media/image1412.png>
</file>

<file path=ppt/media/image1421.png>
</file>

<file path=ppt/media/image1430.png>
</file>

<file path=ppt/media/image1440.png>
</file>

<file path=ppt/media/image1450.png>
</file>

<file path=ppt/media/image1460.png>
</file>

<file path=ppt/media/image1470.png>
</file>

<file path=ppt/media/image1480.png>
</file>

<file path=ppt/media/image15.png>
</file>

<file path=ppt/media/image16.png>
</file>

<file path=ppt/media/image166.png>
</file>

<file path=ppt/media/image168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0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00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100.png>
</file>

<file path=ppt/media/image32.png>
</file>

<file path=ppt/media/image33.png>
</file>

<file path=ppt/media/image34.png>
</file>

<file path=ppt/media/image3400.png>
</file>

<file path=ppt/media/image35.png>
</file>

<file path=ppt/media/image36.png>
</file>

<file path=ppt/media/image37.png>
</file>

<file path=ppt/media/image3730.png>
</file>

<file path=ppt/media/image3731.png>
</file>

<file path=ppt/media/image3740.png>
</file>

<file path=ppt/media/image3741.png>
</file>

<file path=ppt/media/image3750.png>
</file>

<file path=ppt/media/image3751.png>
</file>

<file path=ppt/media/image3760.png>
</file>

<file path=ppt/media/image3761.png>
</file>

<file path=ppt/media/image3770.png>
</file>

<file path=ppt/media/image3771.png>
</file>

<file path=ppt/media/image3780.png>
</file>

<file path=ppt/media/image3781.png>
</file>

<file path=ppt/media/image3790.png>
</file>

<file path=ppt/media/image3791.png>
</file>

<file path=ppt/media/image38.png>
</file>

<file path=ppt/media/image3800.png>
</file>

<file path=ppt/media/image3801.png>
</file>

<file path=ppt/media/image3810.png>
</file>

<file path=ppt/media/image3811.png>
</file>

<file path=ppt/media/image3820.png>
</file>

<file path=ppt/media/image3821.png>
</file>

<file path=ppt/media/image3830.png>
</file>

<file path=ppt/media/image3831.png>
</file>

<file path=ppt/media/image3840.png>
</file>

<file path=ppt/media/image3841.png>
</file>

<file path=ppt/media/image3850.png>
</file>

<file path=ppt/media/image3851.png>
</file>

<file path=ppt/media/image3860.png>
</file>

<file path=ppt/media/image3861.png>
</file>

<file path=ppt/media/image3870.png>
</file>

<file path=ppt/media/image3871.png>
</file>

<file path=ppt/media/image3880.png>
</file>

<file path=ppt/media/image3881.png>
</file>

<file path=ppt/media/image3890.png>
</file>

<file path=ppt/media/image3891.png>
</file>

<file path=ppt/media/image39.png>
</file>

<file path=ppt/media/image3900.png>
</file>

<file path=ppt/media/image3901.png>
</file>

<file path=ppt/media/image3910.png>
</file>

<file path=ppt/media/image3911.png>
</file>

<file path=ppt/media/image3920.png>
</file>

<file path=ppt/media/image3921.png>
</file>

<file path=ppt/media/image3930.png>
</file>

<file path=ppt/media/image3931.png>
</file>

<file path=ppt/media/image3940.png>
</file>

<file path=ppt/media/image3941.png>
</file>

<file path=ppt/media/image3950.png>
</file>

<file path=ppt/media/image3951.png>
</file>

<file path=ppt/media/image3960.png>
</file>

<file path=ppt/media/image3961.png>
</file>

<file path=ppt/media/image3970.png>
</file>

<file path=ppt/media/image3971.png>
</file>

<file path=ppt/media/image3980.png>
</file>

<file path=ppt/media/image3981.png>
</file>

<file path=ppt/media/image3990.png>
</file>

<file path=ppt/media/image3991.png>
</file>

<file path=ppt/media/image4.png>
</file>

<file path=ppt/media/image40.png>
</file>

<file path=ppt/media/image4000.png>
</file>

<file path=ppt/media/image4001.png>
</file>

<file path=ppt/media/image4010.png>
</file>

<file path=ppt/media/image4011.png>
</file>

<file path=ppt/media/image4020.png>
</file>

<file path=ppt/media/image4021.png>
</file>

<file path=ppt/media/image4030.png>
</file>

<file path=ppt/media/image4031.png>
</file>

<file path=ppt/media/image408.png>
</file>

<file path=ppt/media/image4090.png>
</file>

<file path=ppt/media/image4091.png>
</file>

<file path=ppt/media/image41.png>
</file>

<file path=ppt/media/image410.png>
</file>

<file path=ppt/media/image4100.png>
</file>

<file path=ppt/media/image4101.png>
</file>

<file path=ppt/media/image4102.png>
</file>

<file path=ppt/media/image411.png>
</file>

<file path=ppt/media/image4110.png>
</file>

<file path=ppt/media/image4111.png>
</file>

<file path=ppt/media/image412.png>
</file>

<file path=ppt/media/image416.png>
</file>

<file path=ppt/media/image418.png>
</file>

<file path=ppt/media/image4180.png>
</file>

<file path=ppt/media/image4181.png>
</file>

<file path=ppt/media/image42.png>
</file>

<file path=ppt/media/image420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10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jpg>
</file>

<file path=ppt/media/image72.jpg>
</file>

<file path=ppt/media/image73.jpg>
</file>

<file path=ppt/media/image74.png>
</file>

<file path=ppt/media/image75.png>
</file>

<file path=ppt/media/image76.jpg>
</file>

<file path=ppt/media/image77.jpg>
</file>

<file path=ppt/media/image78.jp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26A2B6-B919-468C-ADE2-DF2489835D17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5F49F-21BF-44E1-86EB-BB94835F5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36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38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6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625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50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719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85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705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294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56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48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867DA-C7C9-40A4-B39A-6440DDCE1484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FF843-EF97-4095-8F16-3061484B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635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6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0.png"/><Relationship Id="rId4" Type="http://schemas.openxmlformats.org/officeDocument/2006/relationships/image" Target="../media/image4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100.png"/><Relationship Id="rId4" Type="http://schemas.openxmlformats.org/officeDocument/2006/relationships/image" Target="../media/image4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34" Type="http://schemas.openxmlformats.org/officeDocument/2006/relationships/image" Target="../media/image33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33" Type="http://schemas.openxmlformats.org/officeDocument/2006/relationships/image" Target="../media/image32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32" Type="http://schemas.openxmlformats.org/officeDocument/2006/relationships/image" Target="../media/image31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image" Target="../media/image30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Relationship Id="rId8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34" Type="http://schemas.openxmlformats.org/officeDocument/2006/relationships/image" Target="../media/image33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33" Type="http://schemas.openxmlformats.org/officeDocument/2006/relationships/image" Target="../media/image32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32" Type="http://schemas.openxmlformats.org/officeDocument/2006/relationships/image" Target="../media/image31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image" Target="../media/image30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Relationship Id="rId8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8.png"/><Relationship Id="rId1" Type="http://schemas.openxmlformats.org/officeDocument/2006/relationships/slideLayout" Target="../slideLayouts/slideLayout2.xml"/><Relationship Id="rId37" Type="http://schemas.openxmlformats.org/officeDocument/2006/relationships/image" Target="../media/image67.png"/><Relationship Id="rId36" Type="http://schemas.openxmlformats.org/officeDocument/2006/relationships/image" Target="../media/image411.png"/><Relationship Id="rId35" Type="http://schemas.openxmlformats.org/officeDocument/2006/relationships/image" Target="../media/image4102.png"/></Relationships>
</file>

<file path=ppt/slides/_rels/slide56.xml.rels><?xml version="1.0" encoding="UTF-8" standalone="yes"?>
<Relationships xmlns="http://schemas.openxmlformats.org/package/2006/relationships"><Relationship Id="rId39" Type="http://schemas.openxmlformats.org/officeDocument/2006/relationships/image" Target="../media/image418.png"/><Relationship Id="rId38" Type="http://schemas.openxmlformats.org/officeDocument/2006/relationships/image" Target="../media/image411.png"/><Relationship Id="rId2" Type="http://schemas.openxmlformats.org/officeDocument/2006/relationships/image" Target="../media/image412.png"/><Relationship Id="rId41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37" Type="http://schemas.openxmlformats.org/officeDocument/2006/relationships/image" Target="../media/image4102.png"/><Relationship Id="rId40" Type="http://schemas.openxmlformats.org/officeDocument/2006/relationships/image" Target="../media/image68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8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0.png"/><Relationship Id="rId7" Type="http://schemas.openxmlformats.org/officeDocument/2006/relationships/image" Target="../media/image126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250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69.png"/><Relationship Id="rId10" Type="http://schemas.openxmlformats.org/officeDocument/2006/relationships/image" Target="../media/image1260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0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1280.png"/></Relationships>
</file>

<file path=ppt/slides/_rels/slide6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0.png"/><Relationship Id="rId3" Type="http://schemas.openxmlformats.org/officeDocument/2006/relationships/image" Target="../media/image168.png"/><Relationship Id="rId12" Type="http://schemas.openxmlformats.org/officeDocument/2006/relationships/image" Target="../media/image1280.png"/><Relationship Id="rId2" Type="http://schemas.openxmlformats.org/officeDocument/2006/relationships/image" Target="../media/image127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90.png"/><Relationship Id="rId18" Type="http://schemas.openxmlformats.org/officeDocument/2006/relationships/image" Target="../media/image1340.png"/><Relationship Id="rId21" Type="http://schemas.openxmlformats.org/officeDocument/2006/relationships/image" Target="../media/image168.png"/><Relationship Id="rId12" Type="http://schemas.openxmlformats.org/officeDocument/2006/relationships/image" Target="../media/image1280.png"/><Relationship Id="rId17" Type="http://schemas.openxmlformats.org/officeDocument/2006/relationships/image" Target="../media/image1331.png"/><Relationship Id="rId2" Type="http://schemas.openxmlformats.org/officeDocument/2006/relationships/image" Target="../media/image1270.png"/><Relationship Id="rId16" Type="http://schemas.openxmlformats.org/officeDocument/2006/relationships/image" Target="../media/image1320.png"/><Relationship Id="rId20" Type="http://schemas.openxmlformats.org/officeDocument/2006/relationships/image" Target="../media/image1360.png"/><Relationship Id="rId1" Type="http://schemas.openxmlformats.org/officeDocument/2006/relationships/slideLayout" Target="../slideLayouts/slideLayout2.xml"/><Relationship Id="rId15" Type="http://schemas.openxmlformats.org/officeDocument/2006/relationships/image" Target="../media/image1310.png"/><Relationship Id="rId19" Type="http://schemas.openxmlformats.org/officeDocument/2006/relationships/image" Target="../media/image1350.png"/><Relationship Id="rId14" Type="http://schemas.openxmlformats.org/officeDocument/2006/relationships/image" Target="../media/image1300.png"/><Relationship Id="rId22" Type="http://schemas.openxmlformats.org/officeDocument/2006/relationships/image" Target="../media/image70.png"/></Relationships>
</file>

<file path=ppt/slides/_rels/slide6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90.png"/><Relationship Id="rId18" Type="http://schemas.openxmlformats.org/officeDocument/2006/relationships/image" Target="../media/image1350.png"/><Relationship Id="rId21" Type="http://schemas.openxmlformats.org/officeDocument/2006/relationships/image" Target="../media/image70.png"/><Relationship Id="rId12" Type="http://schemas.openxmlformats.org/officeDocument/2006/relationships/image" Target="../media/image1330.png"/><Relationship Id="rId17" Type="http://schemas.openxmlformats.org/officeDocument/2006/relationships/image" Target="../media/image1340.png"/><Relationship Id="rId2" Type="http://schemas.openxmlformats.org/officeDocument/2006/relationships/image" Target="../media/image1270.png"/><Relationship Id="rId16" Type="http://schemas.openxmlformats.org/officeDocument/2006/relationships/image" Target="../media/image1320.png"/><Relationship Id="rId20" Type="http://schemas.openxmlformats.org/officeDocument/2006/relationships/image" Target="../media/image168.png"/><Relationship Id="rId1" Type="http://schemas.openxmlformats.org/officeDocument/2006/relationships/slideLayout" Target="../slideLayouts/slideLayout2.xml"/><Relationship Id="rId15" Type="http://schemas.openxmlformats.org/officeDocument/2006/relationships/image" Target="../media/image1310.png"/><Relationship Id="rId19" Type="http://schemas.openxmlformats.org/officeDocument/2006/relationships/image" Target="../media/image1360.png"/><Relationship Id="rId14" Type="http://schemas.openxmlformats.org/officeDocument/2006/relationships/image" Target="../media/image1300.png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00.png"/><Relationship Id="rId13" Type="http://schemas.openxmlformats.org/officeDocument/2006/relationships/image" Target="../media/image1421.png"/><Relationship Id="rId18" Type="http://schemas.openxmlformats.org/officeDocument/2006/relationships/image" Target="../media/image1460.png"/><Relationship Id="rId3" Type="http://schemas.openxmlformats.org/officeDocument/2006/relationships/image" Target="../media/image1341.png"/><Relationship Id="rId7" Type="http://schemas.openxmlformats.org/officeDocument/2006/relationships/image" Target="../media/image1382.png"/><Relationship Id="rId12" Type="http://schemas.openxmlformats.org/officeDocument/2006/relationships/image" Target="../media/image1412.png"/><Relationship Id="rId17" Type="http://schemas.openxmlformats.org/officeDocument/2006/relationships/image" Target="../media/image1450.png"/><Relationship Id="rId2" Type="http://schemas.openxmlformats.org/officeDocument/2006/relationships/image" Target="../media/image21000.png"/><Relationship Id="rId16" Type="http://schemas.openxmlformats.org/officeDocument/2006/relationships/image" Target="../media/image14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70.png"/><Relationship Id="rId11" Type="http://schemas.openxmlformats.org/officeDocument/2006/relationships/image" Target="../media/image3100.png"/><Relationship Id="rId5" Type="http://schemas.openxmlformats.org/officeDocument/2006/relationships/image" Target="../media/image1361.png"/><Relationship Id="rId15" Type="http://schemas.openxmlformats.org/officeDocument/2006/relationships/image" Target="../media/image3400.png"/><Relationship Id="rId10" Type="http://schemas.openxmlformats.org/officeDocument/2006/relationships/image" Target="../media/image1402.png"/><Relationship Id="rId19" Type="http://schemas.openxmlformats.org/officeDocument/2006/relationships/image" Target="../media/image1470.png"/><Relationship Id="rId4" Type="http://schemas.openxmlformats.org/officeDocument/2006/relationships/image" Target="../media/image1351.png"/><Relationship Id="rId9" Type="http://schemas.openxmlformats.org/officeDocument/2006/relationships/image" Target="../media/image1392.png"/><Relationship Id="rId14" Type="http://schemas.openxmlformats.org/officeDocument/2006/relationships/image" Target="../media/image1430.png"/></Relationships>
</file>

<file path=ppt/slides/_rels/slide6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831.png"/><Relationship Id="rId18" Type="http://schemas.openxmlformats.org/officeDocument/2006/relationships/image" Target="../media/image3881.png"/><Relationship Id="rId26" Type="http://schemas.openxmlformats.org/officeDocument/2006/relationships/image" Target="../media/image3961.png"/><Relationship Id="rId39" Type="http://schemas.openxmlformats.org/officeDocument/2006/relationships/image" Target="../media/image4181.png"/><Relationship Id="rId21" Type="http://schemas.openxmlformats.org/officeDocument/2006/relationships/image" Target="../media/image3911.png"/><Relationship Id="rId7" Type="http://schemas.openxmlformats.org/officeDocument/2006/relationships/image" Target="../media/image3771.png"/><Relationship Id="rId12" Type="http://schemas.openxmlformats.org/officeDocument/2006/relationships/image" Target="../media/image3821.png"/><Relationship Id="rId17" Type="http://schemas.openxmlformats.org/officeDocument/2006/relationships/image" Target="../media/image3871.png"/><Relationship Id="rId25" Type="http://schemas.openxmlformats.org/officeDocument/2006/relationships/image" Target="../media/image3951.png"/><Relationship Id="rId33" Type="http://schemas.openxmlformats.org/officeDocument/2006/relationships/image" Target="../media/image4031.png"/><Relationship Id="rId38" Type="http://schemas.openxmlformats.org/officeDocument/2006/relationships/image" Target="../media/image4111.png"/><Relationship Id="rId2" Type="http://schemas.openxmlformats.org/officeDocument/2006/relationships/image" Target="../media/image1480.png"/><Relationship Id="rId16" Type="http://schemas.openxmlformats.org/officeDocument/2006/relationships/image" Target="../media/image3861.png"/><Relationship Id="rId20" Type="http://schemas.openxmlformats.org/officeDocument/2006/relationships/image" Target="../media/image3901.png"/><Relationship Id="rId29" Type="http://schemas.openxmlformats.org/officeDocument/2006/relationships/image" Target="../media/image399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61.png"/><Relationship Id="rId11" Type="http://schemas.openxmlformats.org/officeDocument/2006/relationships/image" Target="../media/image3811.png"/><Relationship Id="rId24" Type="http://schemas.openxmlformats.org/officeDocument/2006/relationships/image" Target="../media/image3941.png"/><Relationship Id="rId32" Type="http://schemas.openxmlformats.org/officeDocument/2006/relationships/image" Target="../media/image4021.png"/><Relationship Id="rId37" Type="http://schemas.openxmlformats.org/officeDocument/2006/relationships/image" Target="../media/image4101.png"/><Relationship Id="rId40" Type="http://schemas.openxmlformats.org/officeDocument/2006/relationships/image" Target="../media/image68.png"/><Relationship Id="rId5" Type="http://schemas.openxmlformats.org/officeDocument/2006/relationships/image" Target="../media/image3751.png"/><Relationship Id="rId15" Type="http://schemas.openxmlformats.org/officeDocument/2006/relationships/image" Target="../media/image3851.png"/><Relationship Id="rId23" Type="http://schemas.openxmlformats.org/officeDocument/2006/relationships/image" Target="../media/image3931.png"/><Relationship Id="rId28" Type="http://schemas.openxmlformats.org/officeDocument/2006/relationships/image" Target="../media/image3981.png"/><Relationship Id="rId36" Type="http://schemas.openxmlformats.org/officeDocument/2006/relationships/image" Target="../media/image4091.png"/><Relationship Id="rId10" Type="http://schemas.openxmlformats.org/officeDocument/2006/relationships/image" Target="../media/image3801.png"/><Relationship Id="rId19" Type="http://schemas.openxmlformats.org/officeDocument/2006/relationships/image" Target="../media/image3891.png"/><Relationship Id="rId31" Type="http://schemas.openxmlformats.org/officeDocument/2006/relationships/image" Target="../media/image4011.png"/><Relationship Id="rId4" Type="http://schemas.openxmlformats.org/officeDocument/2006/relationships/image" Target="../media/image3741.png"/><Relationship Id="rId9" Type="http://schemas.openxmlformats.org/officeDocument/2006/relationships/image" Target="../media/image3791.png"/><Relationship Id="rId14" Type="http://schemas.openxmlformats.org/officeDocument/2006/relationships/image" Target="../media/image3841.png"/><Relationship Id="rId22" Type="http://schemas.openxmlformats.org/officeDocument/2006/relationships/image" Target="../media/image3921.png"/><Relationship Id="rId27" Type="http://schemas.openxmlformats.org/officeDocument/2006/relationships/image" Target="../media/image3971.png"/><Relationship Id="rId30" Type="http://schemas.openxmlformats.org/officeDocument/2006/relationships/image" Target="../media/image4001.png"/><Relationship Id="rId8" Type="http://schemas.openxmlformats.org/officeDocument/2006/relationships/image" Target="../media/image3781.png"/><Relationship Id="rId3" Type="http://schemas.openxmlformats.org/officeDocument/2006/relationships/image" Target="../media/image3731.png"/></Relationships>
</file>

<file path=ppt/slides/_rels/slide6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830.png"/><Relationship Id="rId18" Type="http://schemas.openxmlformats.org/officeDocument/2006/relationships/image" Target="../media/image3880.png"/><Relationship Id="rId26" Type="http://schemas.openxmlformats.org/officeDocument/2006/relationships/image" Target="../media/image3960.png"/><Relationship Id="rId39" Type="http://schemas.openxmlformats.org/officeDocument/2006/relationships/image" Target="../media/image4180.png"/><Relationship Id="rId21" Type="http://schemas.openxmlformats.org/officeDocument/2006/relationships/image" Target="../media/image3910.png"/><Relationship Id="rId7" Type="http://schemas.openxmlformats.org/officeDocument/2006/relationships/image" Target="../media/image3770.png"/><Relationship Id="rId12" Type="http://schemas.openxmlformats.org/officeDocument/2006/relationships/image" Target="../media/image3820.png"/><Relationship Id="rId17" Type="http://schemas.openxmlformats.org/officeDocument/2006/relationships/image" Target="../media/image3870.png"/><Relationship Id="rId25" Type="http://schemas.openxmlformats.org/officeDocument/2006/relationships/image" Target="../media/image3950.png"/><Relationship Id="rId33" Type="http://schemas.openxmlformats.org/officeDocument/2006/relationships/image" Target="../media/image4030.png"/><Relationship Id="rId38" Type="http://schemas.openxmlformats.org/officeDocument/2006/relationships/image" Target="../media/image4110.png"/><Relationship Id="rId2" Type="http://schemas.openxmlformats.org/officeDocument/2006/relationships/image" Target="../media/image1480.png"/><Relationship Id="rId16" Type="http://schemas.openxmlformats.org/officeDocument/2006/relationships/image" Target="../media/image3860.png"/><Relationship Id="rId20" Type="http://schemas.openxmlformats.org/officeDocument/2006/relationships/image" Target="../media/image3900.png"/><Relationship Id="rId29" Type="http://schemas.openxmlformats.org/officeDocument/2006/relationships/image" Target="../media/image39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60.png"/><Relationship Id="rId11" Type="http://schemas.openxmlformats.org/officeDocument/2006/relationships/image" Target="../media/image3810.png"/><Relationship Id="rId24" Type="http://schemas.openxmlformats.org/officeDocument/2006/relationships/image" Target="../media/image3940.png"/><Relationship Id="rId32" Type="http://schemas.openxmlformats.org/officeDocument/2006/relationships/image" Target="../media/image4020.png"/><Relationship Id="rId37" Type="http://schemas.openxmlformats.org/officeDocument/2006/relationships/image" Target="../media/image4100.png"/><Relationship Id="rId40" Type="http://schemas.openxmlformats.org/officeDocument/2006/relationships/image" Target="../media/image68.png"/><Relationship Id="rId5" Type="http://schemas.openxmlformats.org/officeDocument/2006/relationships/image" Target="../media/image3750.png"/><Relationship Id="rId15" Type="http://schemas.openxmlformats.org/officeDocument/2006/relationships/image" Target="../media/image3850.png"/><Relationship Id="rId23" Type="http://schemas.openxmlformats.org/officeDocument/2006/relationships/image" Target="../media/image3930.png"/><Relationship Id="rId28" Type="http://schemas.openxmlformats.org/officeDocument/2006/relationships/image" Target="../media/image3980.png"/><Relationship Id="rId36" Type="http://schemas.openxmlformats.org/officeDocument/2006/relationships/image" Target="../media/image4090.png"/><Relationship Id="rId10" Type="http://schemas.openxmlformats.org/officeDocument/2006/relationships/image" Target="../media/image3800.png"/><Relationship Id="rId19" Type="http://schemas.openxmlformats.org/officeDocument/2006/relationships/image" Target="../media/image3890.png"/><Relationship Id="rId31" Type="http://schemas.openxmlformats.org/officeDocument/2006/relationships/image" Target="../media/image4010.png"/><Relationship Id="rId4" Type="http://schemas.openxmlformats.org/officeDocument/2006/relationships/image" Target="../media/image3740.png"/><Relationship Id="rId9" Type="http://schemas.openxmlformats.org/officeDocument/2006/relationships/image" Target="../media/image3790.png"/><Relationship Id="rId14" Type="http://schemas.openxmlformats.org/officeDocument/2006/relationships/image" Target="../media/image3840.png"/><Relationship Id="rId22" Type="http://schemas.openxmlformats.org/officeDocument/2006/relationships/image" Target="../media/image3920.png"/><Relationship Id="rId27" Type="http://schemas.openxmlformats.org/officeDocument/2006/relationships/image" Target="../media/image3970.png"/><Relationship Id="rId30" Type="http://schemas.openxmlformats.org/officeDocument/2006/relationships/image" Target="../media/image4000.png"/><Relationship Id="rId8" Type="http://schemas.openxmlformats.org/officeDocument/2006/relationships/image" Target="../media/image3780.png"/><Relationship Id="rId3" Type="http://schemas.openxmlformats.org/officeDocument/2006/relationships/image" Target="../media/image3730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jpg"/><Relationship Id="rId2" Type="http://schemas.openxmlformats.org/officeDocument/2006/relationships/image" Target="../media/image77.jp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42565C-E3CC-4EF0-8093-88FCC788A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8027347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9620" y="1471351"/>
            <a:ext cx="7108911" cy="4016621"/>
          </a:xfrm>
        </p:spPr>
        <p:txBody>
          <a:bodyPr anchor="ctr">
            <a:normAutofit/>
          </a:bodyPr>
          <a:lstStyle/>
          <a:p>
            <a:pPr algn="l"/>
            <a:r>
              <a:rPr lang="en-US" sz="6600"/>
              <a:t>HOP-HMM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53132" y="1845264"/>
            <a:ext cx="3300998" cy="3268794"/>
          </a:xfrm>
        </p:spPr>
        <p:txBody>
          <a:bodyPr anchor="ctr">
            <a:normAutofit/>
          </a:bodyPr>
          <a:lstStyle/>
          <a:p>
            <a:pPr algn="l"/>
            <a:r>
              <a:rPr lang="en-US" sz="3200" dirty="0"/>
              <a:t>Classification of DNA Sequences</a:t>
            </a:r>
          </a:p>
          <a:p>
            <a:pPr algn="l"/>
            <a:endParaRPr lang="he-IL" dirty="0"/>
          </a:p>
          <a:p>
            <a:pPr algn="l"/>
            <a:r>
              <a:rPr lang="en-US" dirty="0"/>
              <a:t>David Taub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379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270B04-9A81-4E00-AE7A-9A4E3933E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518" y="2322927"/>
            <a:ext cx="5175953" cy="170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212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8D6C47-4ED2-4956-B568-DFAF53467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643" y="1307263"/>
            <a:ext cx="6102625" cy="27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557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C25183-AAA4-4A3C-A14A-1E44240F4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128" y="2277506"/>
            <a:ext cx="5188146" cy="172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18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2F7DAC-113C-4BD9-B2EC-BBFD7DCD0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666" y="572619"/>
            <a:ext cx="6700085" cy="3426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776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Research Goal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Gene Regulation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TFBS &amp; PWMs</a:t>
            </a:r>
          </a:p>
          <a:p>
            <a:r>
              <a:rPr lang="en-US" dirty="0"/>
              <a:t>HMM</a:t>
            </a:r>
          </a:p>
          <a:p>
            <a:r>
              <a:rPr lang="en-US" dirty="0"/>
              <a:t>HOP-HMM</a:t>
            </a:r>
          </a:p>
          <a:p>
            <a:r>
              <a:rPr lang="en-IL" dirty="0"/>
              <a:t>Baum-Welch</a:t>
            </a:r>
          </a:p>
          <a:p>
            <a:r>
              <a:rPr lang="en-IL" dirty="0"/>
              <a:t>Evaluation</a:t>
            </a:r>
            <a:endParaRPr lang="en-US" dirty="0"/>
          </a:p>
          <a:p>
            <a:r>
              <a:rPr lang="en-US" dirty="0"/>
              <a:t>H</a:t>
            </a:r>
            <a:r>
              <a:rPr lang="en-IL" dirty="0"/>
              <a:t>u</a:t>
            </a:r>
            <a:r>
              <a:rPr lang="en-US" dirty="0"/>
              <a:t>m</a:t>
            </a:r>
            <a:r>
              <a:rPr lang="en-IL" dirty="0"/>
              <a:t>a</a:t>
            </a:r>
            <a:r>
              <a:rPr lang="en-US" dirty="0"/>
              <a:t>n</a:t>
            </a:r>
            <a:r>
              <a:rPr lang="en-IL" dirty="0"/>
              <a:t> </a:t>
            </a:r>
            <a:r>
              <a:rPr lang="en-US" dirty="0"/>
              <a:t>D</a:t>
            </a:r>
            <a:r>
              <a:rPr lang="en-IL" dirty="0"/>
              <a:t>N</a:t>
            </a:r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517180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/>
          <p:cNvSpPr/>
          <p:nvPr/>
        </p:nvSpPr>
        <p:spPr>
          <a:xfrm>
            <a:off x="1911127" y="3429000"/>
            <a:ext cx="5393913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4" name="Rectangle 143"/>
          <p:cNvSpPr/>
          <p:nvPr/>
        </p:nvSpPr>
        <p:spPr>
          <a:xfrm>
            <a:off x="2316987" y="3429000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5" name="Rectangle 144"/>
          <p:cNvSpPr/>
          <p:nvPr/>
        </p:nvSpPr>
        <p:spPr>
          <a:xfrm>
            <a:off x="2675783" y="3429000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6" name="Rectangle 145"/>
          <p:cNvSpPr/>
          <p:nvPr/>
        </p:nvSpPr>
        <p:spPr>
          <a:xfrm>
            <a:off x="3230939" y="3429000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7" name="Rectangle 146"/>
          <p:cNvSpPr/>
          <p:nvPr/>
        </p:nvSpPr>
        <p:spPr>
          <a:xfrm>
            <a:off x="3717090" y="3429000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3" name="Rectangle 152"/>
          <p:cNvSpPr/>
          <p:nvPr/>
        </p:nvSpPr>
        <p:spPr>
          <a:xfrm>
            <a:off x="859686" y="3366416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1725458" y="4294139"/>
            <a:ext cx="3229006" cy="6249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Transcription Factor</a:t>
            </a:r>
            <a:r>
              <a:rPr lang="he-IL" sz="2400" dirty="0">
                <a:solidFill>
                  <a:schemeClr val="tx1"/>
                </a:solidFill>
                <a:latin typeface="Cambria Math" panose="02040503050406030204" pitchFamily="18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Binding Sites</a:t>
            </a:r>
          </a:p>
        </p:txBody>
      </p:sp>
      <p:cxnSp>
        <p:nvCxnSpPr>
          <p:cNvPr id="157" name="Straight Arrow Connector 156"/>
          <p:cNvCxnSpPr/>
          <p:nvPr/>
        </p:nvCxnSpPr>
        <p:spPr>
          <a:xfrm flipV="1">
            <a:off x="3797945" y="3836458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1490547" y="4041289"/>
            <a:ext cx="725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166" name="TextBox 165"/>
          <p:cNvSpPr txBox="1"/>
          <p:nvPr/>
        </p:nvSpPr>
        <p:spPr>
          <a:xfrm rot="1305007">
            <a:off x="4527811" y="4124939"/>
            <a:ext cx="596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416467" y="2981784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3313272" y="3836458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777476" y="3835718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TFBS &amp; PWMs</a:t>
            </a:r>
          </a:p>
        </p:txBody>
      </p:sp>
    </p:spTree>
    <p:extLst>
      <p:ext uri="{BB962C8B-B14F-4D97-AF65-F5344CB8AC3E}">
        <p14:creationId xmlns:p14="http://schemas.microsoft.com/office/powerpoint/2010/main" val="3354204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/>
          <p:cNvSpPr/>
          <p:nvPr/>
        </p:nvSpPr>
        <p:spPr>
          <a:xfrm>
            <a:off x="1911127" y="3429000"/>
            <a:ext cx="5393913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4" name="Rectangle 143"/>
          <p:cNvSpPr/>
          <p:nvPr/>
        </p:nvSpPr>
        <p:spPr>
          <a:xfrm>
            <a:off x="2316987" y="3429000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5" name="Rectangle 144"/>
          <p:cNvSpPr/>
          <p:nvPr/>
        </p:nvSpPr>
        <p:spPr>
          <a:xfrm>
            <a:off x="2675783" y="3429000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6" name="Rectangle 145"/>
          <p:cNvSpPr/>
          <p:nvPr/>
        </p:nvSpPr>
        <p:spPr>
          <a:xfrm>
            <a:off x="3230939" y="3429000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7" name="Rectangle 146"/>
          <p:cNvSpPr/>
          <p:nvPr/>
        </p:nvSpPr>
        <p:spPr>
          <a:xfrm>
            <a:off x="3717090" y="3429000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3" name="Rectangle 152"/>
          <p:cNvSpPr/>
          <p:nvPr/>
        </p:nvSpPr>
        <p:spPr>
          <a:xfrm>
            <a:off x="859686" y="3366416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1725458" y="4294139"/>
            <a:ext cx="3229006" cy="6249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Transcription Factor</a:t>
            </a:r>
            <a:r>
              <a:rPr lang="he-IL" sz="2400" dirty="0">
                <a:solidFill>
                  <a:schemeClr val="tx1"/>
                </a:solidFill>
                <a:latin typeface="Cambria Math" panose="02040503050406030204" pitchFamily="18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Binding Sites</a:t>
            </a:r>
          </a:p>
        </p:txBody>
      </p:sp>
      <p:cxnSp>
        <p:nvCxnSpPr>
          <p:cNvPr id="157" name="Straight Arrow Connector 156"/>
          <p:cNvCxnSpPr/>
          <p:nvPr/>
        </p:nvCxnSpPr>
        <p:spPr>
          <a:xfrm flipV="1">
            <a:off x="3797945" y="3836458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1490547" y="4041289"/>
            <a:ext cx="725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166" name="TextBox 165"/>
          <p:cNvSpPr txBox="1"/>
          <p:nvPr/>
        </p:nvSpPr>
        <p:spPr>
          <a:xfrm rot="1305007">
            <a:off x="4527811" y="4124939"/>
            <a:ext cx="596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416467" y="2981784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3313272" y="3836458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777476" y="3835718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CGTTACA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GAGATAA…</a:t>
            </a:r>
          </a:p>
        </p:txBody>
      </p:sp>
      <p:cxnSp>
        <p:nvCxnSpPr>
          <p:cNvPr id="4" name="Straight Connector 3"/>
          <p:cNvCxnSpPr/>
          <p:nvPr/>
        </p:nvCxnSpPr>
        <p:spPr>
          <a:xfrm flipH="1" flipV="1">
            <a:off x="698644" y="1953927"/>
            <a:ext cx="1412463" cy="14750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43" idx="0"/>
          </p:cNvCxnSpPr>
          <p:nvPr/>
        </p:nvCxnSpPr>
        <p:spPr>
          <a:xfrm flipV="1">
            <a:off x="4608084" y="1953927"/>
            <a:ext cx="6506662" cy="14750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TFBS &amp; PWMs</a:t>
            </a:r>
          </a:p>
        </p:txBody>
      </p:sp>
    </p:spTree>
    <p:extLst>
      <p:ext uri="{BB962C8B-B14F-4D97-AF65-F5344CB8AC3E}">
        <p14:creationId xmlns:p14="http://schemas.microsoft.com/office/powerpoint/2010/main" val="3820707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TFBS &amp; PWMs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175001" y="2180350"/>
                <a:ext cx="6466115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en-US" sz="2800" b="1" spc="600" dirty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GCTACTTT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  <m:r>
                        <a:rPr lang="" sz="2800" b="0" i="1" smtClean="0"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5001" y="2180350"/>
                <a:ext cx="6466115" cy="95410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28795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TFBS &amp; PWMs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175001" y="2180350"/>
                <a:ext cx="6466115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en-US" sz="2800" b="1" spc="600" dirty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GCTACTTT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  <m:r>
                        <a:rPr lang="" sz="2800" b="0" i="1" smtClean="0"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5001" y="2180350"/>
                <a:ext cx="6466115" cy="95410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0" y="3518704"/>
            <a:ext cx="3136739" cy="311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ACTACTTT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CCGACTTT</a:t>
            </a: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GTAACTCA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GGGAGGCT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GTGGCGCT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GGAACGTG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90700" y="2552489"/>
            <a:ext cx="33181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other binding sites </a:t>
            </a:r>
          </a:p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en-US" sz="28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ChIP-seq</a:t>
            </a:r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38063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TFBS &amp; PWMs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175001" y="2180350"/>
                <a:ext cx="6466115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en-US" sz="2800" b="1" spc="600" dirty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GCTACTTT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  <m:r>
                        <a:rPr lang="" sz="2800" b="0" i="1" smtClean="0"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5001" y="2180350"/>
                <a:ext cx="6466115" cy="95410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0" y="3518704"/>
            <a:ext cx="3136739" cy="311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ACTACTTT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CCGACTTT</a:t>
            </a: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GTAACTCA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GGGAGGCT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GTGGCGCT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GGAACGTG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850129" y="3294569"/>
            <a:ext cx="3142805" cy="311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A:1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" sz="2800" b="1" spc="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C:13306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</a:t>
            </a:r>
            <a:endParaRPr lang="" sz="2800" b="1" spc="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G:520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" sz="2800" b="1" spc="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T: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90700" y="2552489"/>
            <a:ext cx="33181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other binding sites </a:t>
            </a:r>
          </a:p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en-US" sz="28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ChIP-seq</a:t>
            </a:r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74116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Research Goal</a:t>
            </a:r>
          </a:p>
          <a:p>
            <a:r>
              <a:rPr lang="en-US" dirty="0"/>
              <a:t>Gene </a:t>
            </a:r>
            <a:r>
              <a:rPr lang="en-IL" dirty="0"/>
              <a:t>R</a:t>
            </a:r>
            <a:r>
              <a:rPr lang="en-US" dirty="0" err="1"/>
              <a:t>egulation</a:t>
            </a:r>
            <a:endParaRPr lang="en-US" dirty="0"/>
          </a:p>
          <a:p>
            <a:r>
              <a:rPr lang="en-US" dirty="0"/>
              <a:t>TFBS &amp; PWMs</a:t>
            </a:r>
          </a:p>
          <a:p>
            <a:r>
              <a:rPr lang="en-US" dirty="0"/>
              <a:t>HMM</a:t>
            </a:r>
          </a:p>
          <a:p>
            <a:r>
              <a:rPr lang="en-US" dirty="0"/>
              <a:t>HOP-HMM</a:t>
            </a:r>
          </a:p>
          <a:p>
            <a:r>
              <a:rPr lang="en-IL" dirty="0"/>
              <a:t>Baum-Welch</a:t>
            </a:r>
          </a:p>
          <a:p>
            <a:r>
              <a:rPr lang="en-IL" dirty="0"/>
              <a:t>Evaluation</a:t>
            </a:r>
            <a:endParaRPr lang="en-US" dirty="0"/>
          </a:p>
          <a:p>
            <a:r>
              <a:rPr lang="en-US" dirty="0"/>
              <a:t>H</a:t>
            </a:r>
            <a:r>
              <a:rPr lang="en-IL" dirty="0"/>
              <a:t>u</a:t>
            </a:r>
            <a:r>
              <a:rPr lang="en-US" dirty="0"/>
              <a:t>m</a:t>
            </a:r>
            <a:r>
              <a:rPr lang="en-IL" dirty="0"/>
              <a:t>a</a:t>
            </a:r>
            <a:r>
              <a:rPr lang="en-US" dirty="0"/>
              <a:t>n</a:t>
            </a:r>
            <a:r>
              <a:rPr lang="en-IL" dirty="0"/>
              <a:t> </a:t>
            </a:r>
            <a:r>
              <a:rPr lang="en-US" dirty="0"/>
              <a:t>D</a:t>
            </a:r>
            <a:r>
              <a:rPr lang="en-IL" dirty="0"/>
              <a:t>N</a:t>
            </a:r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32927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TFBS &amp; PWMs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175001" y="2180350"/>
                <a:ext cx="6466115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en-US" sz="2800" b="1" spc="600" dirty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GCTACTTT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  <m:r>
                        <a:rPr lang="" sz="2800" b="0" i="1" smtClean="0"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5001" y="2180350"/>
                <a:ext cx="6466115" cy="95410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0" y="3518704"/>
            <a:ext cx="3136739" cy="311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ACTACTTT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CCGACTTT</a:t>
            </a: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GTAACTCA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GGGAGGCT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GTGGCGCT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GGAACGTG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" sz="2800" b="1" spc="6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850129" y="3294569"/>
            <a:ext cx="3142805" cy="311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A:1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" sz="2800" b="1" spc="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C:13306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</a:t>
            </a:r>
            <a:endParaRPr lang="" sz="2800" b="1" spc="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G:520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" sz="2800" b="1" spc="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T: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449" y="3717308"/>
            <a:ext cx="4691271" cy="228699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90700" y="2552489"/>
            <a:ext cx="33181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other binding sites </a:t>
            </a:r>
          </a:p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en-US" sz="28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ChIP-seq</a:t>
            </a:r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</p:txBody>
      </p:sp>
      <p:sp>
        <p:nvSpPr>
          <p:cNvPr id="3" name="Right Arrow 2"/>
          <p:cNvSpPr/>
          <p:nvPr/>
        </p:nvSpPr>
        <p:spPr>
          <a:xfrm>
            <a:off x="5933646" y="4545918"/>
            <a:ext cx="814074" cy="61089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282777" y="3105356"/>
            <a:ext cx="18906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PWM (W)</a:t>
            </a:r>
          </a:p>
        </p:txBody>
      </p:sp>
    </p:spTree>
    <p:extLst>
      <p:ext uri="{BB962C8B-B14F-4D97-AF65-F5344CB8AC3E}">
        <p14:creationId xmlns:p14="http://schemas.microsoft.com/office/powerpoint/2010/main" val="2617720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TFBS &amp; PWMs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449" y="3717308"/>
            <a:ext cx="4691271" cy="228699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282777" y="3105356"/>
            <a:ext cx="18906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PWM (W)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416334" y="2272972"/>
                <a:ext cx="646611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nor/>
                          </m:rPr>
                          <a:rPr lang="en-US" sz="2800" b="1" spc="600" dirty="0">
                            <a:solidFill>
                              <a:srgbClr val="C00000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m:t>GCTACTTT</m:t>
                        </m:r>
                      </m:e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𝑏𝑖𝑛𝑑𝑖𝑛𝑔</m:t>
                        </m:r>
                      </m:e>
                    </m:d>
                  </m:oMath>
                </a14:m>
                <a:r>
                  <a:rPr lang="" sz="2800" dirty="0">
                    <a:latin typeface="Cambria Math" panose="02040503050406030204" pitchFamily="18" charset="0"/>
                  </a:rPr>
                  <a:t>=</a:t>
                </a:r>
                <a:r>
                  <a:rPr lang="en-US" sz="2800" dirty="0">
                    <a:latin typeface="Cambria Math" panose="02040503050406030204" pitchFamily="18" charset="0"/>
                  </a:rPr>
                  <a:t>?</a:t>
                </a:r>
                <a:endParaRPr lang="en-US" sz="28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334" y="2272972"/>
                <a:ext cx="6466115" cy="523220"/>
              </a:xfrm>
              <a:prstGeom prst="rect">
                <a:avLst/>
              </a:prstGeom>
              <a:blipFill rotWithShape="0">
                <a:blip r:embed="rId3"/>
                <a:stretch>
                  <a:fillRect t="-15116" b="-290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17567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TFBS &amp; PWMs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16334" y="2272972"/>
                <a:ext cx="6466115" cy="44012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nor/>
                          </m:rPr>
                          <a:rPr lang="en-US" sz="2800" b="1" spc="600" dirty="0">
                            <a:solidFill>
                              <a:srgbClr val="C00000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m:t>GCTACTTT</m:t>
                        </m:r>
                      </m:e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𝑏𝑖𝑛𝑑𝑖𝑛𝑔</m:t>
                        </m:r>
                      </m:e>
                    </m:d>
                  </m:oMath>
                </a14:m>
                <a:r>
                  <a:rPr lang="" sz="2800" dirty="0">
                    <a:latin typeface="Cambria Math" panose="02040503050406030204" pitchFamily="18" charset="0"/>
                  </a:rPr>
                  <a:t>=</a:t>
                </a:r>
                <a:endParaRPr lang="en-US" sz="280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en-US" sz="2800" b="1" spc="600" dirty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G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" sz="2800" b="1" i="0" spc="600" dirty="0" smtClean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C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" sz="2800" b="1" i="0" spc="600" dirty="0" smtClean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T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" sz="2800" b="1" i="0" spc="600" dirty="0" smtClean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A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" sz="2800" b="1" i="0" spc="600" dirty="0" smtClean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C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en-US" sz="2800" b="1" i="0" spc="600" dirty="0" smtClean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T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7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en-US" sz="2800" b="1" i="0" spc="600" dirty="0" smtClean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T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en-US" sz="2800" b="1" i="0" spc="600" dirty="0" smtClean="0">
                              <a:solidFill>
                                <a:srgbClr val="C00000"/>
                              </a:solidFill>
                              <a:latin typeface="Courier New" panose="02070309020205020404" pitchFamily="49" charset="0"/>
                              <a:cs typeface="Courier New" panose="02070309020205020404" pitchFamily="49" charset="0"/>
                            </a:rPr>
                            <m:t>T</m:t>
                          </m:r>
                        </m:e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334" y="2272972"/>
                <a:ext cx="6466115" cy="4401205"/>
              </a:xfrm>
              <a:prstGeom prst="rect">
                <a:avLst/>
              </a:prstGeom>
              <a:blipFill rotWithShape="0">
                <a:blip r:embed="rId2"/>
                <a:stretch>
                  <a:fillRect t="-1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449" y="3717308"/>
            <a:ext cx="4691271" cy="228699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282777" y="3105356"/>
            <a:ext cx="18906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PWM (W)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98976" y="3105356"/>
            <a:ext cx="24053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positional independence assumption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5486400" y="2727960"/>
            <a:ext cx="0" cy="37739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6931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TFBS &amp; PWMs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16334" y="2272972"/>
                <a:ext cx="6466115" cy="3539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nor/>
                          </m:rPr>
                          <a:rPr lang="en-US" sz="2800" b="1" spc="600" dirty="0">
                            <a:solidFill>
                              <a:srgbClr val="C00000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m:t>GCTACTTT</m:t>
                        </m:r>
                      </m:e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𝑏𝑖𝑛𝑑𝑖𝑛𝑔</m:t>
                        </m:r>
                      </m:e>
                    </m:d>
                  </m:oMath>
                </a14:m>
                <a:r>
                  <a:rPr lang="" sz="2800" dirty="0">
                    <a:latin typeface="Cambria Math" panose="02040503050406030204" pitchFamily="18" charset="0"/>
                  </a:rPr>
                  <a:t>=</a:t>
                </a:r>
                <a:endParaRPr lang="en-US" sz="280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58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35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38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40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</m:oMath>
                  </m:oMathPara>
                </a14:m>
                <a:endParaRPr lang="en-US" sz="2800" i="1" dirty="0">
                  <a:latin typeface="Cambria Math" panose="02040503050406030204" pitchFamily="18" charset="0"/>
                </a:endParaRPr>
              </a:p>
              <a:p>
                <a:pPr algn="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47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47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35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46</m:t>
                      </m:r>
                      <m:r>
                        <a:rPr lang="en-US" sz="28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sz="2800" b="0" i="0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m:rPr>
                          <m:nor/>
                        </m:rPr>
                        <a:rPr lang="en-US" sz="2800" b="0" i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m:rPr>
                          <m:nor/>
                        </m:rPr>
                        <a:rPr lang="en-US" sz="2800" b="0" i="0" smtClean="0">
                          <a:latin typeface="Cambria Math" panose="02040503050406030204" pitchFamily="18" charset="0"/>
                        </a:rPr>
                        <m:t>001079</m:t>
                      </m:r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334" y="2272972"/>
                <a:ext cx="6466115" cy="3539430"/>
              </a:xfrm>
              <a:prstGeom prst="rect">
                <a:avLst/>
              </a:prstGeom>
              <a:blipFill rotWithShape="0">
                <a:blip r:embed="rId2"/>
                <a:stretch>
                  <a:fillRect t="-18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/>
          <p:cNvSpPr/>
          <p:nvPr/>
        </p:nvSpPr>
        <p:spPr>
          <a:xfrm>
            <a:off x="8282777" y="3105356"/>
            <a:ext cx="18906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PWM (W)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339BAB6-4E7A-4611-B41D-30B2B468B146}"/>
              </a:ext>
            </a:extLst>
          </p:cNvPr>
          <p:cNvGrpSpPr/>
          <p:nvPr/>
        </p:nvGrpSpPr>
        <p:grpSpPr>
          <a:xfrm>
            <a:off x="6882449" y="3717308"/>
            <a:ext cx="4697752" cy="2293475"/>
            <a:chOff x="6882449" y="3717308"/>
            <a:chExt cx="4697752" cy="2293475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2449" y="3717308"/>
              <a:ext cx="4691271" cy="228699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E0F6E66-04F7-44B0-AEC5-06F1C73DC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8930" y="3723790"/>
              <a:ext cx="4691271" cy="2286993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10299770" y="5405216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0839125" y="5404256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9760415" y="5405201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9225171" y="4325961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8683911" y="3789484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144556" y="5400678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073934" y="4864204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7614340" y="4328501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90457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25808" y="1465340"/>
            <a:ext cx="11682613" cy="606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…CGA</a:t>
            </a:r>
            <a:r>
              <a:rPr lang="en-US" sz="2800" b="1" spc="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GCTACTTT</a:t>
            </a:r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ATTAAGACATTACGTTACAGAGATAA…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TFBS &amp; PWMs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16334" y="2272972"/>
                <a:ext cx="6466115" cy="3539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nor/>
                          </m:rPr>
                          <a:rPr lang="en-US" sz="2800" b="1" spc="600" dirty="0">
                            <a:solidFill>
                              <a:srgbClr val="C00000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m:t>GCTACTTT</m:t>
                        </m:r>
                      </m:e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𝑏𝑖𝑛𝑑𝑖𝑛𝑔</m:t>
                        </m:r>
                      </m:e>
                    </m:d>
                  </m:oMath>
                </a14:m>
                <a:r>
                  <a:rPr lang="" sz="2800" dirty="0">
                    <a:latin typeface="Cambria Math" panose="02040503050406030204" pitchFamily="18" charset="0"/>
                  </a:rPr>
                  <a:t>=</a:t>
                </a:r>
                <a:endParaRPr lang="en-US" sz="280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58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35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38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40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</m:oMath>
                  </m:oMathPara>
                </a14:m>
                <a:endParaRPr lang="en-US" sz="2800" i="1" dirty="0">
                  <a:latin typeface="Cambria Math" panose="02040503050406030204" pitchFamily="18" charset="0"/>
                </a:endParaRPr>
              </a:p>
              <a:p>
                <a:pPr algn="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47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47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35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80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46</m:t>
                      </m:r>
                      <m:r>
                        <a:rPr lang="en-US" sz="28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sz="2800" b="0" i="0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m:rPr>
                          <m:nor/>
                        </m:rPr>
                        <a:rPr lang="en-US" sz="2800" b="0" i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m:rPr>
                          <m:nor/>
                        </m:rPr>
                        <a:rPr lang="en-US" sz="2800" b="0" i="0" smtClean="0">
                          <a:latin typeface="Cambria Math" panose="02040503050406030204" pitchFamily="18" charset="0"/>
                        </a:rPr>
                        <m:t>001079</m:t>
                      </m:r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334" y="2272972"/>
                <a:ext cx="6466115" cy="3539430"/>
              </a:xfrm>
              <a:prstGeom prst="rect">
                <a:avLst/>
              </a:prstGeom>
              <a:blipFill rotWithShape="0">
                <a:blip r:embed="rId2"/>
                <a:stretch>
                  <a:fillRect t="-18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449" y="3717308"/>
            <a:ext cx="4691271" cy="228699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282777" y="3105356"/>
            <a:ext cx="18906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PWM (W)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299770" y="5405216"/>
            <a:ext cx="539355" cy="53457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0839125" y="5404256"/>
            <a:ext cx="539355" cy="53457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9760415" y="5405201"/>
            <a:ext cx="539355" cy="53457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9225171" y="4325961"/>
            <a:ext cx="539355" cy="53457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8683911" y="3789484"/>
            <a:ext cx="539355" cy="53457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8144556" y="5400678"/>
            <a:ext cx="539355" cy="53457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073934" y="4864204"/>
            <a:ext cx="539355" cy="53457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7614340" y="4328501"/>
            <a:ext cx="539355" cy="53457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3065809" y="4226221"/>
            <a:ext cx="393054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Small number,</a:t>
            </a:r>
          </a:p>
          <a:p>
            <a:pPr algn="ctr"/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log likelihood is more convenient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5064919" y="3789484"/>
            <a:ext cx="0" cy="37739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D8261E1-FAB2-4904-9631-B04C65B458E5}"/>
              </a:ext>
            </a:extLst>
          </p:cNvPr>
          <p:cNvGrpSpPr/>
          <p:nvPr/>
        </p:nvGrpSpPr>
        <p:grpSpPr>
          <a:xfrm>
            <a:off x="6882449" y="3717308"/>
            <a:ext cx="4697752" cy="2293475"/>
            <a:chOff x="6882449" y="3717308"/>
            <a:chExt cx="4697752" cy="2293475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DB24F335-A627-4F92-83F3-4A3412C60A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2449" y="3717308"/>
              <a:ext cx="4691271" cy="2286993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B655A30-FDCE-46CC-A550-F2ED7B56C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8930" y="3723790"/>
              <a:ext cx="4691271" cy="2286993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AA71C60-7E3A-4442-966D-D861F6F231A0}"/>
                </a:ext>
              </a:extLst>
            </p:cNvPr>
            <p:cNvSpPr/>
            <p:nvPr/>
          </p:nvSpPr>
          <p:spPr>
            <a:xfrm>
              <a:off x="10299770" y="5405216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5589268-4AA3-4583-83C3-9FD78020FBDE}"/>
                </a:ext>
              </a:extLst>
            </p:cNvPr>
            <p:cNvSpPr/>
            <p:nvPr/>
          </p:nvSpPr>
          <p:spPr>
            <a:xfrm>
              <a:off x="10839125" y="5404256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FEEB48E-83BB-4EFE-97E7-70F871C63106}"/>
                </a:ext>
              </a:extLst>
            </p:cNvPr>
            <p:cNvSpPr/>
            <p:nvPr/>
          </p:nvSpPr>
          <p:spPr>
            <a:xfrm>
              <a:off x="9760415" y="5405201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A8451BC-6823-4EA1-B56E-6754D471D69C}"/>
                </a:ext>
              </a:extLst>
            </p:cNvPr>
            <p:cNvSpPr/>
            <p:nvPr/>
          </p:nvSpPr>
          <p:spPr>
            <a:xfrm>
              <a:off x="9225171" y="4325961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2495604-7B01-4D16-9E0E-A3AC465F9695}"/>
                </a:ext>
              </a:extLst>
            </p:cNvPr>
            <p:cNvSpPr/>
            <p:nvPr/>
          </p:nvSpPr>
          <p:spPr>
            <a:xfrm>
              <a:off x="8683911" y="3789484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C73FBBA-DAEA-4A51-9CDE-0FAF9D8A950C}"/>
                </a:ext>
              </a:extLst>
            </p:cNvPr>
            <p:cNvSpPr/>
            <p:nvPr/>
          </p:nvSpPr>
          <p:spPr>
            <a:xfrm>
              <a:off x="8144556" y="5400678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19D175A-63AF-4A88-938A-5770A633DF88}"/>
                </a:ext>
              </a:extLst>
            </p:cNvPr>
            <p:cNvSpPr/>
            <p:nvPr/>
          </p:nvSpPr>
          <p:spPr>
            <a:xfrm>
              <a:off x="7073934" y="4864204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3CD230F-BD3F-457A-81BF-4EC495AAB2E8}"/>
                </a:ext>
              </a:extLst>
            </p:cNvPr>
            <p:cNvSpPr/>
            <p:nvPr/>
          </p:nvSpPr>
          <p:spPr>
            <a:xfrm>
              <a:off x="7614340" y="4328501"/>
              <a:ext cx="539355" cy="53457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772051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Using PWMs</a:t>
            </a:r>
          </a:p>
        </p:txBody>
      </p:sp>
      <p:sp>
        <p:nvSpPr>
          <p:cNvPr id="5" name="Equal 11">
            <a:extLst>
              <a:ext uri="{FF2B5EF4-FFF2-40B4-BE49-F238E27FC236}">
                <a16:creationId xmlns:a16="http://schemas.microsoft.com/office/drawing/2014/main" id="{9F7AF0CC-C2C2-4DC1-9583-3D4A56C4838C}"/>
              </a:ext>
            </a:extLst>
          </p:cNvPr>
          <p:cNvSpPr/>
          <p:nvPr/>
        </p:nvSpPr>
        <p:spPr>
          <a:xfrm>
            <a:off x="8782267" y="3920062"/>
            <a:ext cx="387415" cy="210778"/>
          </a:xfrm>
          <a:prstGeom prst="mathEqual">
            <a:avLst>
              <a:gd name="adj1" fmla="val 26550"/>
              <a:gd name="adj2" fmla="val 3600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315EEF-0767-4431-BEE4-8DEA12663825}"/>
              </a:ext>
            </a:extLst>
          </p:cNvPr>
          <p:cNvCxnSpPr/>
          <p:nvPr/>
        </p:nvCxnSpPr>
        <p:spPr>
          <a:xfrm flipH="1">
            <a:off x="877632" y="2174756"/>
            <a:ext cx="518074" cy="9512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722210-7E36-48C5-B3DE-301F2E079177}"/>
              </a:ext>
            </a:extLst>
          </p:cNvPr>
          <p:cNvCxnSpPr/>
          <p:nvPr/>
        </p:nvCxnSpPr>
        <p:spPr>
          <a:xfrm>
            <a:off x="3456179" y="2173708"/>
            <a:ext cx="594697" cy="9512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0327016-D37D-43C4-8E78-7178E45E7B01}"/>
              </a:ext>
            </a:extLst>
          </p:cNvPr>
          <p:cNvSpPr/>
          <p:nvPr/>
        </p:nvSpPr>
        <p:spPr>
          <a:xfrm>
            <a:off x="4912676" y="2617157"/>
            <a:ext cx="4043893" cy="547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PWM (W)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7CB2B3-02B5-48D1-A6F7-94EEB489C89C}"/>
              </a:ext>
            </a:extLst>
          </p:cNvPr>
          <p:cNvSpPr/>
          <p:nvPr/>
        </p:nvSpPr>
        <p:spPr>
          <a:xfrm>
            <a:off x="438778" y="1690688"/>
            <a:ext cx="4043893" cy="547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spc="600" dirty="0">
                <a:solidFill>
                  <a:schemeClr val="bg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</a:t>
            </a:r>
            <a:r>
              <a:rPr lang="en-US" sz="2400" b="1" spc="600" dirty="0">
                <a:solidFill>
                  <a:sysClr val="windowText" lastClr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ACTCCGTA</a:t>
            </a:r>
            <a:r>
              <a:rPr lang="en-US" sz="2400" b="1" spc="600" dirty="0">
                <a:solidFill>
                  <a:schemeClr val="bg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9D3195-BBB8-4601-8B29-BC62618E2EFA}"/>
              </a:ext>
            </a:extLst>
          </p:cNvPr>
          <p:cNvSpPr/>
          <p:nvPr/>
        </p:nvSpPr>
        <p:spPr>
          <a:xfrm>
            <a:off x="1400326" y="1763170"/>
            <a:ext cx="2057892" cy="40665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71CB18-CEC9-440B-A2C8-395DDBA630D2}"/>
              </a:ext>
            </a:extLst>
          </p:cNvPr>
          <p:cNvCxnSpPr/>
          <p:nvPr/>
        </p:nvCxnSpPr>
        <p:spPr>
          <a:xfrm>
            <a:off x="3341778" y="1701791"/>
            <a:ext cx="797069" cy="306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788B9A6-42C4-45C0-9CAD-79709EF0765F}"/>
                  </a:ext>
                </a:extLst>
              </p:cNvPr>
              <p:cNvSpPr/>
              <p:nvPr/>
            </p:nvSpPr>
            <p:spPr>
              <a:xfrm>
                <a:off x="9310906" y="3566991"/>
                <a:ext cx="2442316" cy="103900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∏"/>
                          <m:supHide m:val="on"/>
                          <m:ctrlPr>
                            <a:rPr lang="en-US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  <m:brk m:alnAt="7"/>
                            </m:rPr>
                            <a:rPr lang="en-US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j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788B9A6-42C4-45C0-9CAD-79709EF076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0906" y="3566991"/>
                <a:ext cx="2442316" cy="103900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6E94458F-D006-4921-AE63-864F680C0979}"/>
              </a:ext>
            </a:extLst>
          </p:cNvPr>
          <p:cNvSpPr/>
          <p:nvPr/>
        </p:nvSpPr>
        <p:spPr>
          <a:xfrm>
            <a:off x="1266233" y="2678574"/>
            <a:ext cx="3257842" cy="5192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0F6FA4-5E25-4BFE-B8A3-503D3C391CA5}"/>
              </a:ext>
            </a:extLst>
          </p:cNvPr>
          <p:cNvSpPr/>
          <p:nvPr/>
        </p:nvSpPr>
        <p:spPr>
          <a:xfrm>
            <a:off x="438778" y="2617157"/>
            <a:ext cx="4043893" cy="547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One-hot encoding (H)</a:t>
            </a:r>
          </a:p>
        </p:txBody>
      </p:sp>
      <p:sp>
        <p:nvSpPr>
          <p:cNvPr id="19" name="Round Diagonal Corner Rectangle 25">
            <a:extLst>
              <a:ext uri="{FF2B5EF4-FFF2-40B4-BE49-F238E27FC236}">
                <a16:creationId xmlns:a16="http://schemas.microsoft.com/office/drawing/2014/main" id="{82EB9BF8-9B61-4D50-B90C-990939B0E5A3}"/>
              </a:ext>
            </a:extLst>
          </p:cNvPr>
          <p:cNvSpPr/>
          <p:nvPr/>
        </p:nvSpPr>
        <p:spPr>
          <a:xfrm>
            <a:off x="4543430" y="3820077"/>
            <a:ext cx="321346" cy="410747"/>
          </a:xfrm>
          <a:prstGeom prst="round2Diag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tx1"/>
                </a:solidFill>
              </a:rPr>
              <a:t>*</a:t>
            </a:r>
            <a:endParaRPr lang="en-US" sz="5400" dirty="0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368554F-44CE-4B32-BD53-0B0D2D095D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477" y="3103193"/>
            <a:ext cx="3507991" cy="17440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B35604C-BA7E-45CE-8E68-30997E6B881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0" t="2612" r="3391" b="2447"/>
          <a:stretch/>
        </p:blipFill>
        <p:spPr>
          <a:xfrm>
            <a:off x="843833" y="3140576"/>
            <a:ext cx="3252032" cy="1651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707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Using PWMs</a:t>
            </a:r>
          </a:p>
        </p:txBody>
      </p:sp>
      <p:sp>
        <p:nvSpPr>
          <p:cNvPr id="5" name="Equal 11">
            <a:extLst>
              <a:ext uri="{FF2B5EF4-FFF2-40B4-BE49-F238E27FC236}">
                <a16:creationId xmlns:a16="http://schemas.microsoft.com/office/drawing/2014/main" id="{9F7AF0CC-C2C2-4DC1-9583-3D4A56C4838C}"/>
              </a:ext>
            </a:extLst>
          </p:cNvPr>
          <p:cNvSpPr/>
          <p:nvPr/>
        </p:nvSpPr>
        <p:spPr>
          <a:xfrm>
            <a:off x="8782267" y="3920062"/>
            <a:ext cx="387415" cy="210778"/>
          </a:xfrm>
          <a:prstGeom prst="mathEqual">
            <a:avLst>
              <a:gd name="adj1" fmla="val 26550"/>
              <a:gd name="adj2" fmla="val 3600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315EEF-0767-4431-BEE4-8DEA12663825}"/>
              </a:ext>
            </a:extLst>
          </p:cNvPr>
          <p:cNvCxnSpPr/>
          <p:nvPr/>
        </p:nvCxnSpPr>
        <p:spPr>
          <a:xfrm flipH="1">
            <a:off x="877632" y="2174756"/>
            <a:ext cx="518074" cy="9512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722210-7E36-48C5-B3DE-301F2E079177}"/>
              </a:ext>
            </a:extLst>
          </p:cNvPr>
          <p:cNvCxnSpPr/>
          <p:nvPr/>
        </p:nvCxnSpPr>
        <p:spPr>
          <a:xfrm>
            <a:off x="3456179" y="2173708"/>
            <a:ext cx="594697" cy="9512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0327016-D37D-43C4-8E78-7178E45E7B01}"/>
              </a:ext>
            </a:extLst>
          </p:cNvPr>
          <p:cNvSpPr/>
          <p:nvPr/>
        </p:nvSpPr>
        <p:spPr>
          <a:xfrm>
            <a:off x="4912676" y="2617157"/>
            <a:ext cx="4043893" cy="547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PWM (W)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7CB2B3-02B5-48D1-A6F7-94EEB489C89C}"/>
              </a:ext>
            </a:extLst>
          </p:cNvPr>
          <p:cNvSpPr/>
          <p:nvPr/>
        </p:nvSpPr>
        <p:spPr>
          <a:xfrm>
            <a:off x="438778" y="1690688"/>
            <a:ext cx="4043893" cy="547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spc="600" dirty="0">
                <a:solidFill>
                  <a:schemeClr val="bg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</a:t>
            </a:r>
            <a:r>
              <a:rPr lang="en-US" sz="2400" b="1" spc="600" dirty="0">
                <a:solidFill>
                  <a:sysClr val="windowText" lastClr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ACTCCGTA</a:t>
            </a:r>
            <a:r>
              <a:rPr lang="en-US" sz="2400" b="1" spc="600" dirty="0">
                <a:solidFill>
                  <a:schemeClr val="bg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9D3195-BBB8-4601-8B29-BC62618E2EFA}"/>
              </a:ext>
            </a:extLst>
          </p:cNvPr>
          <p:cNvSpPr/>
          <p:nvPr/>
        </p:nvSpPr>
        <p:spPr>
          <a:xfrm>
            <a:off x="1400326" y="1763170"/>
            <a:ext cx="2057892" cy="40665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71CB18-CEC9-440B-A2C8-395DDBA630D2}"/>
              </a:ext>
            </a:extLst>
          </p:cNvPr>
          <p:cNvCxnSpPr/>
          <p:nvPr/>
        </p:nvCxnSpPr>
        <p:spPr>
          <a:xfrm>
            <a:off x="3341778" y="1701791"/>
            <a:ext cx="797069" cy="306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788B9A6-42C4-45C0-9CAD-79709EF0765F}"/>
                  </a:ext>
                </a:extLst>
              </p:cNvPr>
              <p:cNvSpPr/>
              <p:nvPr/>
            </p:nvSpPr>
            <p:spPr>
              <a:xfrm>
                <a:off x="9431486" y="3566991"/>
                <a:ext cx="2442316" cy="103900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j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𝑙𝑜𝑔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788B9A6-42C4-45C0-9CAD-79709EF076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31486" y="3566991"/>
                <a:ext cx="2442316" cy="1039007"/>
              </a:xfrm>
              <a:prstGeom prst="rect">
                <a:avLst/>
              </a:prstGeom>
              <a:blipFill>
                <a:blip r:embed="rId2"/>
                <a:stretch>
                  <a:fillRect l="-10474" r="-399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6E94458F-D006-4921-AE63-864F680C0979}"/>
              </a:ext>
            </a:extLst>
          </p:cNvPr>
          <p:cNvSpPr/>
          <p:nvPr/>
        </p:nvSpPr>
        <p:spPr>
          <a:xfrm>
            <a:off x="1266233" y="2678574"/>
            <a:ext cx="3257842" cy="5192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0F6FA4-5E25-4BFE-B8A3-503D3C391CA5}"/>
              </a:ext>
            </a:extLst>
          </p:cNvPr>
          <p:cNvSpPr/>
          <p:nvPr/>
        </p:nvSpPr>
        <p:spPr>
          <a:xfrm>
            <a:off x="438778" y="2617157"/>
            <a:ext cx="4043893" cy="547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One-hot encoding (H)</a:t>
            </a:r>
          </a:p>
        </p:txBody>
      </p:sp>
      <p:sp>
        <p:nvSpPr>
          <p:cNvPr id="19" name="Round Diagonal Corner Rectangle 25">
            <a:extLst>
              <a:ext uri="{FF2B5EF4-FFF2-40B4-BE49-F238E27FC236}">
                <a16:creationId xmlns:a16="http://schemas.microsoft.com/office/drawing/2014/main" id="{82EB9BF8-9B61-4D50-B90C-990939B0E5A3}"/>
              </a:ext>
            </a:extLst>
          </p:cNvPr>
          <p:cNvSpPr/>
          <p:nvPr/>
        </p:nvSpPr>
        <p:spPr>
          <a:xfrm>
            <a:off x="4127300" y="3805073"/>
            <a:ext cx="321346" cy="410747"/>
          </a:xfrm>
          <a:prstGeom prst="round2Diag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tx1"/>
                </a:solidFill>
              </a:rPr>
              <a:t>*</a:t>
            </a:r>
            <a:endParaRPr lang="en-US" sz="5400" dirty="0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368554F-44CE-4B32-BD53-0B0D2D095D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477" y="3103193"/>
            <a:ext cx="3507991" cy="17440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B35604C-BA7E-45CE-8E68-30997E6B881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0" t="2612" r="3391" b="2447"/>
          <a:stretch/>
        </p:blipFill>
        <p:spPr>
          <a:xfrm>
            <a:off x="843833" y="3140576"/>
            <a:ext cx="3252032" cy="16515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C3C26E9-6A86-4F19-85FF-3E794CEB0D62}"/>
                  </a:ext>
                </a:extLst>
              </p:cNvPr>
              <p:cNvSpPr/>
              <p:nvPr/>
            </p:nvSpPr>
            <p:spPr>
              <a:xfrm>
                <a:off x="4454902" y="3748126"/>
                <a:ext cx="819749" cy="280546"/>
              </a:xfrm>
              <a:prstGeom prst="round2Diag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  <m:r>
                        <a:rPr lang="en-US" sz="3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𝑜𝑔</m:t>
                      </m:r>
                    </m:oMath>
                  </m:oMathPara>
                </a14:m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C3C26E9-6A86-4F19-85FF-3E794CEB0D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4902" y="3748126"/>
                <a:ext cx="819749" cy="280546"/>
              </a:xfrm>
              <a:prstGeom prst="round2DiagRect">
                <a:avLst/>
              </a:prstGeom>
              <a:blipFill>
                <a:blip r:embed="rId5"/>
                <a:stretch>
                  <a:fillRect b="-29167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uble Bracket 22">
            <a:extLst>
              <a:ext uri="{FF2B5EF4-FFF2-40B4-BE49-F238E27FC236}">
                <a16:creationId xmlns:a16="http://schemas.microsoft.com/office/drawing/2014/main" id="{FD39A550-5AEA-4DF3-BD2E-A37D6391967C}"/>
              </a:ext>
            </a:extLst>
          </p:cNvPr>
          <p:cNvSpPr/>
          <p:nvPr/>
        </p:nvSpPr>
        <p:spPr>
          <a:xfrm>
            <a:off x="5205477" y="3039975"/>
            <a:ext cx="3446081" cy="1868889"/>
          </a:xfrm>
          <a:prstGeom prst="bracketPair">
            <a:avLst>
              <a:gd name="adj" fmla="val 5389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5522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Using PWMs</a:t>
            </a:r>
          </a:p>
        </p:txBody>
      </p:sp>
      <p:sp>
        <p:nvSpPr>
          <p:cNvPr id="5" name="Equal 11">
            <a:extLst>
              <a:ext uri="{FF2B5EF4-FFF2-40B4-BE49-F238E27FC236}">
                <a16:creationId xmlns:a16="http://schemas.microsoft.com/office/drawing/2014/main" id="{9F7AF0CC-C2C2-4DC1-9583-3D4A56C4838C}"/>
              </a:ext>
            </a:extLst>
          </p:cNvPr>
          <p:cNvSpPr/>
          <p:nvPr/>
        </p:nvSpPr>
        <p:spPr>
          <a:xfrm>
            <a:off x="8782267" y="3920062"/>
            <a:ext cx="387415" cy="210778"/>
          </a:xfrm>
          <a:prstGeom prst="mathEqual">
            <a:avLst>
              <a:gd name="adj1" fmla="val 26550"/>
              <a:gd name="adj2" fmla="val 3600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315EEF-0767-4431-BEE4-8DEA12663825}"/>
              </a:ext>
            </a:extLst>
          </p:cNvPr>
          <p:cNvCxnSpPr/>
          <p:nvPr/>
        </p:nvCxnSpPr>
        <p:spPr>
          <a:xfrm flipH="1">
            <a:off x="877632" y="2174756"/>
            <a:ext cx="518074" cy="9512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722210-7E36-48C5-B3DE-301F2E079177}"/>
              </a:ext>
            </a:extLst>
          </p:cNvPr>
          <p:cNvCxnSpPr/>
          <p:nvPr/>
        </p:nvCxnSpPr>
        <p:spPr>
          <a:xfrm>
            <a:off x="3456179" y="2173708"/>
            <a:ext cx="594697" cy="9512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0327016-D37D-43C4-8E78-7178E45E7B01}"/>
              </a:ext>
            </a:extLst>
          </p:cNvPr>
          <p:cNvSpPr/>
          <p:nvPr/>
        </p:nvSpPr>
        <p:spPr>
          <a:xfrm>
            <a:off x="4912676" y="2617157"/>
            <a:ext cx="4043893" cy="547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PWM (W)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7CB2B3-02B5-48D1-A6F7-94EEB489C89C}"/>
              </a:ext>
            </a:extLst>
          </p:cNvPr>
          <p:cNvSpPr/>
          <p:nvPr/>
        </p:nvSpPr>
        <p:spPr>
          <a:xfrm>
            <a:off x="438778" y="1690688"/>
            <a:ext cx="4043893" cy="547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spc="600" dirty="0">
                <a:solidFill>
                  <a:schemeClr val="bg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…CG</a:t>
            </a:r>
            <a:r>
              <a:rPr lang="en-US" sz="2400" b="1" spc="600" dirty="0">
                <a:solidFill>
                  <a:sysClr val="windowText" lastClr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ACTCCGTA</a:t>
            </a:r>
            <a:r>
              <a:rPr lang="en-US" sz="2400" b="1" spc="600" dirty="0">
                <a:solidFill>
                  <a:schemeClr val="bg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9D3195-BBB8-4601-8B29-BC62618E2EFA}"/>
              </a:ext>
            </a:extLst>
          </p:cNvPr>
          <p:cNvSpPr/>
          <p:nvPr/>
        </p:nvSpPr>
        <p:spPr>
          <a:xfrm>
            <a:off x="1400326" y="1763170"/>
            <a:ext cx="2057892" cy="40665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71CB18-CEC9-440B-A2C8-395DDBA630D2}"/>
              </a:ext>
            </a:extLst>
          </p:cNvPr>
          <p:cNvCxnSpPr/>
          <p:nvPr/>
        </p:nvCxnSpPr>
        <p:spPr>
          <a:xfrm>
            <a:off x="3341778" y="1701791"/>
            <a:ext cx="797069" cy="306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Bent-Up Arrow 30">
            <a:extLst>
              <a:ext uri="{FF2B5EF4-FFF2-40B4-BE49-F238E27FC236}">
                <a16:creationId xmlns:a16="http://schemas.microsoft.com/office/drawing/2014/main" id="{A1518CA2-2E16-4B45-B276-0CE19495491B}"/>
              </a:ext>
            </a:extLst>
          </p:cNvPr>
          <p:cNvSpPr/>
          <p:nvPr/>
        </p:nvSpPr>
        <p:spPr>
          <a:xfrm rot="5400000" flipV="1">
            <a:off x="9639198" y="4952179"/>
            <a:ext cx="722571" cy="968463"/>
          </a:xfrm>
          <a:prstGeom prst="bentUpArrow">
            <a:avLst>
              <a:gd name="adj1" fmla="val 22965"/>
              <a:gd name="adj2" fmla="val 25000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1E0C209-ECCB-4CA0-B6F0-AEE3A1C9F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50" t="16058" r="16917" b="16369"/>
          <a:stretch/>
        </p:blipFill>
        <p:spPr>
          <a:xfrm>
            <a:off x="6495583" y="4792173"/>
            <a:ext cx="2692140" cy="115579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728FEE8-96CC-40C7-B011-B151AD4097AF}"/>
              </a:ext>
            </a:extLst>
          </p:cNvPr>
          <p:cNvSpPr/>
          <p:nvPr/>
        </p:nvSpPr>
        <p:spPr>
          <a:xfrm>
            <a:off x="6592270" y="5901283"/>
            <a:ext cx="2525901" cy="5898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Location in sequence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933EC9-5DD6-44D9-8AE0-F92DD1E053F5}"/>
              </a:ext>
            </a:extLst>
          </p:cNvPr>
          <p:cNvSpPr/>
          <p:nvPr/>
        </p:nvSpPr>
        <p:spPr>
          <a:xfrm>
            <a:off x="4732020" y="5370070"/>
            <a:ext cx="1724879" cy="5192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Log likelihood of TF binding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94458F-D006-4921-AE63-864F680C0979}"/>
              </a:ext>
            </a:extLst>
          </p:cNvPr>
          <p:cNvSpPr/>
          <p:nvPr/>
        </p:nvSpPr>
        <p:spPr>
          <a:xfrm>
            <a:off x="1266233" y="2678574"/>
            <a:ext cx="3257842" cy="5192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0F6FA4-5E25-4BFE-B8A3-503D3C391CA5}"/>
              </a:ext>
            </a:extLst>
          </p:cNvPr>
          <p:cNvSpPr/>
          <p:nvPr/>
        </p:nvSpPr>
        <p:spPr>
          <a:xfrm>
            <a:off x="438778" y="2617157"/>
            <a:ext cx="4043893" cy="547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One-hot encoding (H)</a:t>
            </a:r>
          </a:p>
        </p:txBody>
      </p:sp>
      <p:sp>
        <p:nvSpPr>
          <p:cNvPr id="19" name="Round Diagonal Corner Rectangle 25">
            <a:extLst>
              <a:ext uri="{FF2B5EF4-FFF2-40B4-BE49-F238E27FC236}">
                <a16:creationId xmlns:a16="http://schemas.microsoft.com/office/drawing/2014/main" id="{82EB9BF8-9B61-4D50-B90C-990939B0E5A3}"/>
              </a:ext>
            </a:extLst>
          </p:cNvPr>
          <p:cNvSpPr/>
          <p:nvPr/>
        </p:nvSpPr>
        <p:spPr>
          <a:xfrm>
            <a:off x="4127300" y="3805073"/>
            <a:ext cx="321346" cy="410747"/>
          </a:xfrm>
          <a:prstGeom prst="round2Diag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tx1"/>
                </a:solidFill>
              </a:rPr>
              <a:t>*</a:t>
            </a:r>
            <a:endParaRPr lang="en-US" sz="5400" dirty="0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368554F-44CE-4B32-BD53-0B0D2D095D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477" y="3103193"/>
            <a:ext cx="3507991" cy="17440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B35604C-BA7E-45CE-8E68-30997E6B881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0" t="2612" r="3391" b="2447"/>
          <a:stretch/>
        </p:blipFill>
        <p:spPr>
          <a:xfrm>
            <a:off x="843833" y="3140576"/>
            <a:ext cx="3252032" cy="16515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C3C26E9-6A86-4F19-85FF-3E794CEB0D62}"/>
                  </a:ext>
                </a:extLst>
              </p:cNvPr>
              <p:cNvSpPr/>
              <p:nvPr/>
            </p:nvSpPr>
            <p:spPr>
              <a:xfrm>
                <a:off x="4454902" y="3748126"/>
                <a:ext cx="819749" cy="280546"/>
              </a:xfrm>
              <a:prstGeom prst="round2Diag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  <m:r>
                        <a:rPr lang="en-US" sz="3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𝑜𝑔</m:t>
                      </m:r>
                    </m:oMath>
                  </m:oMathPara>
                </a14:m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C3C26E9-6A86-4F19-85FF-3E794CEB0D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4902" y="3748126"/>
                <a:ext cx="819749" cy="280546"/>
              </a:xfrm>
              <a:prstGeom prst="round2DiagRect">
                <a:avLst/>
              </a:prstGeom>
              <a:blipFill>
                <a:blip r:embed="rId5"/>
                <a:stretch>
                  <a:fillRect b="-29167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uble Bracket 22">
            <a:extLst>
              <a:ext uri="{FF2B5EF4-FFF2-40B4-BE49-F238E27FC236}">
                <a16:creationId xmlns:a16="http://schemas.microsoft.com/office/drawing/2014/main" id="{FD39A550-5AEA-4DF3-BD2E-A37D6391967C}"/>
              </a:ext>
            </a:extLst>
          </p:cNvPr>
          <p:cNvSpPr/>
          <p:nvPr/>
        </p:nvSpPr>
        <p:spPr>
          <a:xfrm>
            <a:off x="5205477" y="3039975"/>
            <a:ext cx="3446081" cy="1868889"/>
          </a:xfrm>
          <a:prstGeom prst="bracketPair">
            <a:avLst>
              <a:gd name="adj" fmla="val 5389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0FFD334E-922F-41EB-BC30-2748E23342BB}"/>
                  </a:ext>
                </a:extLst>
              </p:cNvPr>
              <p:cNvSpPr/>
              <p:nvPr/>
            </p:nvSpPr>
            <p:spPr>
              <a:xfrm>
                <a:off x="9431486" y="3566991"/>
                <a:ext cx="2442316" cy="103900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j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𝑙𝑜𝑔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0FFD334E-922F-41EB-BC30-2748E23342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31486" y="3566991"/>
                <a:ext cx="2442316" cy="1039007"/>
              </a:xfrm>
              <a:prstGeom prst="rect">
                <a:avLst/>
              </a:prstGeom>
              <a:blipFill>
                <a:blip r:embed="rId6"/>
                <a:stretch>
                  <a:fillRect l="-10474" r="-399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36454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Research Goal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Gene Regulation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TFBS &amp; PWMs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HMM</a:t>
            </a:r>
          </a:p>
          <a:p>
            <a:r>
              <a:rPr lang="en-US" dirty="0"/>
              <a:t>HOP-HMM</a:t>
            </a:r>
          </a:p>
          <a:p>
            <a:r>
              <a:rPr lang="en-IL" dirty="0"/>
              <a:t>Baum-Welch</a:t>
            </a:r>
          </a:p>
          <a:p>
            <a:r>
              <a:rPr lang="en-IL" dirty="0"/>
              <a:t>Evaluation</a:t>
            </a:r>
            <a:endParaRPr lang="en-US" dirty="0"/>
          </a:p>
          <a:p>
            <a:r>
              <a:rPr lang="en-US" dirty="0"/>
              <a:t>H</a:t>
            </a:r>
            <a:r>
              <a:rPr lang="en-IL" dirty="0"/>
              <a:t>u</a:t>
            </a:r>
            <a:r>
              <a:rPr lang="en-US" dirty="0"/>
              <a:t>m</a:t>
            </a:r>
            <a:r>
              <a:rPr lang="en-IL" dirty="0"/>
              <a:t>a</a:t>
            </a:r>
            <a:r>
              <a:rPr lang="en-US" dirty="0"/>
              <a:t>n</a:t>
            </a:r>
            <a:r>
              <a:rPr lang="en-IL" dirty="0"/>
              <a:t> </a:t>
            </a:r>
            <a:r>
              <a:rPr lang="en-US" dirty="0"/>
              <a:t>D</a:t>
            </a:r>
            <a:r>
              <a:rPr lang="en-IL" dirty="0"/>
              <a:t>N</a:t>
            </a:r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1946667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5FA5CB-2509-48F0-A84C-0A680F0F0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61" y="1573619"/>
            <a:ext cx="11138357" cy="37920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24" y="82839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Hidden</a:t>
            </a:r>
            <a:r>
              <a:rPr lang="en-US" dirty="0"/>
              <a:t> Markov Model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971079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3094F-C57C-4881-8ACE-FCE0B015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of DNA Sequences </a:t>
            </a:r>
            <a:endParaRPr lang="en-I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FEDA1D-EAA4-4D4B-A8D0-3CAC1C5A2532}"/>
              </a:ext>
            </a:extLst>
          </p:cNvPr>
          <p:cNvSpPr/>
          <p:nvPr/>
        </p:nvSpPr>
        <p:spPr>
          <a:xfrm>
            <a:off x="1301809" y="4515739"/>
            <a:ext cx="9588381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B598CB-A8E8-47B8-BD4C-0B6BED0154A8}"/>
              </a:ext>
            </a:extLst>
          </p:cNvPr>
          <p:cNvSpPr/>
          <p:nvPr/>
        </p:nvSpPr>
        <p:spPr>
          <a:xfrm>
            <a:off x="1707669" y="4515739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07A307-FEEF-4BEC-9C4D-FD62D89A9D48}"/>
              </a:ext>
            </a:extLst>
          </p:cNvPr>
          <p:cNvSpPr/>
          <p:nvPr/>
        </p:nvSpPr>
        <p:spPr>
          <a:xfrm>
            <a:off x="2066465" y="4515739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9B50DA-1CBA-45EC-A316-69C42CA1C6B3}"/>
              </a:ext>
            </a:extLst>
          </p:cNvPr>
          <p:cNvSpPr/>
          <p:nvPr/>
        </p:nvSpPr>
        <p:spPr>
          <a:xfrm>
            <a:off x="2621621" y="4515739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3C15C18-3843-4D0F-99B9-ADA14E1912E6}"/>
              </a:ext>
            </a:extLst>
          </p:cNvPr>
          <p:cNvSpPr/>
          <p:nvPr/>
        </p:nvSpPr>
        <p:spPr>
          <a:xfrm>
            <a:off x="3107772" y="4515739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B37B72-DCE9-47EB-9DCB-DABA93C54B9D}"/>
              </a:ext>
            </a:extLst>
          </p:cNvPr>
          <p:cNvSpPr/>
          <p:nvPr/>
        </p:nvSpPr>
        <p:spPr>
          <a:xfrm>
            <a:off x="7691215" y="4515739"/>
            <a:ext cx="3198975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C1F0B7-9DC6-498F-8E0F-B54CACA4F6F1}"/>
              </a:ext>
            </a:extLst>
          </p:cNvPr>
          <p:cNvSpPr/>
          <p:nvPr/>
        </p:nvSpPr>
        <p:spPr>
          <a:xfrm>
            <a:off x="7691214" y="4515739"/>
            <a:ext cx="84033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A8AAFD-6BF0-49D4-8BD4-E579C66BB8A5}"/>
              </a:ext>
            </a:extLst>
          </p:cNvPr>
          <p:cNvSpPr/>
          <p:nvPr/>
        </p:nvSpPr>
        <p:spPr>
          <a:xfrm>
            <a:off x="7364920" y="4066359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Promoter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2CA633-76C6-4E71-8E06-A7FE45A7AB65}"/>
              </a:ext>
            </a:extLst>
          </p:cNvPr>
          <p:cNvSpPr/>
          <p:nvPr/>
        </p:nvSpPr>
        <p:spPr>
          <a:xfrm>
            <a:off x="8841013" y="4037827"/>
            <a:ext cx="1460555" cy="396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Gene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0780B0-3E64-4804-A35C-EDAC9B33EED5}"/>
              </a:ext>
            </a:extLst>
          </p:cNvPr>
          <p:cNvSpPr/>
          <p:nvPr/>
        </p:nvSpPr>
        <p:spPr>
          <a:xfrm>
            <a:off x="1116140" y="5380878"/>
            <a:ext cx="3229006" cy="6249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Transcription Factor</a:t>
            </a:r>
            <a:r>
              <a:rPr lang="he-IL" sz="2400" dirty="0">
                <a:solidFill>
                  <a:schemeClr val="tx1"/>
                </a:solidFill>
                <a:latin typeface="Cambria Math" panose="02040503050406030204" pitchFamily="18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Binding Sites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9327D6A-4112-4CE8-990B-61C1DE14EABF}"/>
              </a:ext>
            </a:extLst>
          </p:cNvPr>
          <p:cNvCxnSpPr/>
          <p:nvPr/>
        </p:nvCxnSpPr>
        <p:spPr>
          <a:xfrm flipV="1">
            <a:off x="3188627" y="4923197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5B7245DD-FECE-4306-BFC2-3C9F81EF83A0}"/>
              </a:ext>
            </a:extLst>
          </p:cNvPr>
          <p:cNvSpPr/>
          <p:nvPr/>
        </p:nvSpPr>
        <p:spPr>
          <a:xfrm>
            <a:off x="7772919" y="4515739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2E68CC-972C-4022-93CE-8108168A665C}"/>
              </a:ext>
            </a:extLst>
          </p:cNvPr>
          <p:cNvSpPr/>
          <p:nvPr/>
        </p:nvSpPr>
        <p:spPr>
          <a:xfrm>
            <a:off x="8259070" y="4515739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6866FA-31C6-4CF7-9D78-2E7B6D399E1E}"/>
              </a:ext>
            </a:extLst>
          </p:cNvPr>
          <p:cNvSpPr txBox="1"/>
          <p:nvPr/>
        </p:nvSpPr>
        <p:spPr>
          <a:xfrm>
            <a:off x="881229" y="5128028"/>
            <a:ext cx="725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AA0523-FB03-4A0F-A113-7CEBC82A3E07}"/>
              </a:ext>
            </a:extLst>
          </p:cNvPr>
          <p:cNvSpPr txBox="1"/>
          <p:nvPr/>
        </p:nvSpPr>
        <p:spPr>
          <a:xfrm rot="1305007">
            <a:off x="3918493" y="5211678"/>
            <a:ext cx="596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666E5E-99ED-4261-8FF7-D3B263BF42F4}"/>
              </a:ext>
            </a:extLst>
          </p:cNvPr>
          <p:cNvSpPr/>
          <p:nvPr/>
        </p:nvSpPr>
        <p:spPr>
          <a:xfrm>
            <a:off x="1807149" y="4068523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B1FF3B6-A154-4918-8204-733285CFFCE6}"/>
              </a:ext>
            </a:extLst>
          </p:cNvPr>
          <p:cNvCxnSpPr/>
          <p:nvPr/>
        </p:nvCxnSpPr>
        <p:spPr>
          <a:xfrm flipV="1">
            <a:off x="2703954" y="4923197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2886223-9429-4ED0-AC6C-EFC652A6A455}"/>
              </a:ext>
            </a:extLst>
          </p:cNvPr>
          <p:cNvCxnSpPr/>
          <p:nvPr/>
        </p:nvCxnSpPr>
        <p:spPr>
          <a:xfrm flipV="1">
            <a:off x="2168158" y="4922457"/>
            <a:ext cx="0" cy="4111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3FD0A30-D4B6-4C7D-A84F-D55D686D0D3B}"/>
              </a:ext>
            </a:extLst>
          </p:cNvPr>
          <p:cNvSpPr/>
          <p:nvPr/>
        </p:nvSpPr>
        <p:spPr>
          <a:xfrm>
            <a:off x="254693" y="1900434"/>
            <a:ext cx="11682613" cy="16482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TTACAGAGATAACGAGCTACTTTATTAAGACATTACGTTACAGAGATAAGACATCTTTATGACATACATTACGTTACATAAGACATCTGTGTACGTTACTTTATTAATACGTTACGT</a:t>
            </a:r>
          </a:p>
        </p:txBody>
      </p:sp>
      <p:sp>
        <p:nvSpPr>
          <p:cNvPr id="25" name="Right Arrow 2">
            <a:extLst>
              <a:ext uri="{FF2B5EF4-FFF2-40B4-BE49-F238E27FC236}">
                <a16:creationId xmlns:a16="http://schemas.microsoft.com/office/drawing/2014/main" id="{9C46B279-AD9E-4ACE-987B-D3230E02A746}"/>
              </a:ext>
            </a:extLst>
          </p:cNvPr>
          <p:cNvSpPr/>
          <p:nvPr/>
        </p:nvSpPr>
        <p:spPr>
          <a:xfrm rot="5400000">
            <a:off x="5399451" y="3624542"/>
            <a:ext cx="672788" cy="61089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A899512-8D11-4ACA-8053-5CA09398E1F4}"/>
              </a:ext>
            </a:extLst>
          </p:cNvPr>
          <p:cNvSpPr/>
          <p:nvPr/>
        </p:nvSpPr>
        <p:spPr>
          <a:xfrm>
            <a:off x="212490" y="4467397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</p:spTree>
    <p:extLst>
      <p:ext uri="{BB962C8B-B14F-4D97-AF65-F5344CB8AC3E}">
        <p14:creationId xmlns:p14="http://schemas.microsoft.com/office/powerpoint/2010/main" val="3813431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D73161-60C7-4581-8CDD-6F059A419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562" y="1564722"/>
            <a:ext cx="11120068" cy="44931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24" y="82839"/>
            <a:ext cx="10515600" cy="1325563"/>
          </a:xfrm>
        </p:spPr>
        <p:txBody>
          <a:bodyPr/>
          <a:lstStyle/>
          <a:p>
            <a:r>
              <a:rPr lang="en-US" dirty="0"/>
              <a:t>Hidden Markov Model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5616844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4346591-683A-4795-8E11-3D38D557E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66" y="431469"/>
            <a:ext cx="11120068" cy="56270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24" y="82839"/>
            <a:ext cx="10515600" cy="1325563"/>
          </a:xfrm>
        </p:spPr>
        <p:txBody>
          <a:bodyPr/>
          <a:lstStyle/>
          <a:p>
            <a:r>
              <a:rPr lang="en-US" dirty="0"/>
              <a:t>Hidden Markov Model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3280287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53A310-4878-4189-A079-6F57C07EE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66" y="433574"/>
            <a:ext cx="11120068" cy="59502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24" y="82839"/>
            <a:ext cx="10515600" cy="1325563"/>
          </a:xfrm>
        </p:spPr>
        <p:txBody>
          <a:bodyPr/>
          <a:lstStyle/>
          <a:p>
            <a:r>
              <a:rPr lang="en-US" dirty="0"/>
              <a:t>Hidden Markov Model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5054355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30F085-AC93-4213-ADCA-7A947A2C3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77" y="441629"/>
            <a:ext cx="11302964" cy="56270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980F84-2174-4EC0-89A0-0C314021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24" y="82839"/>
            <a:ext cx="10515600" cy="1325563"/>
          </a:xfrm>
        </p:spPr>
        <p:txBody>
          <a:bodyPr/>
          <a:lstStyle/>
          <a:p>
            <a:r>
              <a:rPr lang="en-US" dirty="0"/>
              <a:t>Hidden Markov Model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8402307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Research Goal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Gene Regulation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TFBS &amp; PWMs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HMM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HOP-HMM</a:t>
            </a:r>
            <a:endParaRPr lang="en-IL" b="1" dirty="0"/>
          </a:p>
          <a:p>
            <a:r>
              <a:rPr lang="en-IL" dirty="0"/>
              <a:t>Baum-Welch</a:t>
            </a:r>
          </a:p>
          <a:p>
            <a:r>
              <a:rPr lang="en-IL" dirty="0"/>
              <a:t>Evaluation</a:t>
            </a:r>
            <a:endParaRPr lang="en-US" dirty="0"/>
          </a:p>
          <a:p>
            <a:r>
              <a:rPr lang="en-US" dirty="0"/>
              <a:t>H</a:t>
            </a:r>
            <a:r>
              <a:rPr lang="en-IL" dirty="0"/>
              <a:t>u</a:t>
            </a:r>
            <a:r>
              <a:rPr lang="en-US" dirty="0"/>
              <a:t>m</a:t>
            </a:r>
            <a:r>
              <a:rPr lang="en-IL" dirty="0"/>
              <a:t>a</a:t>
            </a:r>
            <a:r>
              <a:rPr lang="en-US" dirty="0"/>
              <a:t>n</a:t>
            </a:r>
            <a:r>
              <a:rPr lang="en-IL" dirty="0"/>
              <a:t> </a:t>
            </a:r>
            <a:r>
              <a:rPr lang="en-US" dirty="0"/>
              <a:t>D</a:t>
            </a:r>
            <a:r>
              <a:rPr lang="en-IL" dirty="0"/>
              <a:t>N</a:t>
            </a:r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8585564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3094F-C57C-4881-8ACE-FCE0B015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 to HOP-HMM</a:t>
            </a:r>
            <a:endParaRPr lang="en-IL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6908490-60F0-4DD9-8430-F6E625C98DF4}"/>
              </a:ext>
            </a:extLst>
          </p:cNvPr>
          <p:cNvGrpSpPr/>
          <p:nvPr/>
        </p:nvGrpSpPr>
        <p:grpSpPr>
          <a:xfrm>
            <a:off x="740744" y="2932659"/>
            <a:ext cx="3159266" cy="2041566"/>
            <a:chOff x="740744" y="2932659"/>
            <a:chExt cx="3159266" cy="204156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B2F3C40-C0B8-4459-BB8C-C8AA3383805D}"/>
                </a:ext>
              </a:extLst>
            </p:cNvPr>
            <p:cNvSpPr txBox="1"/>
            <p:nvPr/>
          </p:nvSpPr>
          <p:spPr>
            <a:xfrm>
              <a:off x="740744" y="2932659"/>
              <a:ext cx="31592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HMM</a:t>
              </a:r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07E1B3E1-1CC4-4AFA-AF05-2BD5D54E29C5}"/>
                </a:ext>
              </a:extLst>
            </p:cNvPr>
            <p:cNvSpPr/>
            <p:nvPr/>
          </p:nvSpPr>
          <p:spPr>
            <a:xfrm>
              <a:off x="1877067" y="3630506"/>
              <a:ext cx="1018247" cy="457200"/>
            </a:xfrm>
            <a:prstGeom prst="arc">
              <a:avLst>
                <a:gd name="adj1" fmla="val 11026958"/>
                <a:gd name="adj2" fmla="val 0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/>
            <a:lstStyle/>
            <a:p>
              <a:pPr algn="ctr"/>
              <a:endParaRPr lang="en-US" sz="1600" dirty="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521E3395-EBEA-4A21-A3C7-8AD5E9289319}"/>
                </a:ext>
              </a:extLst>
            </p:cNvPr>
            <p:cNvSpPr/>
            <p:nvPr/>
          </p:nvSpPr>
          <p:spPr>
            <a:xfrm rot="10800000">
              <a:off x="1877067" y="4214840"/>
              <a:ext cx="1018247" cy="457200"/>
            </a:xfrm>
            <a:prstGeom prst="arc">
              <a:avLst>
                <a:gd name="adj1" fmla="val 11026958"/>
                <a:gd name="adj2" fmla="val 0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03D67DF-281C-4F00-A852-3C181ED5FDC7}"/>
                </a:ext>
              </a:extLst>
            </p:cNvPr>
            <p:cNvSpPr/>
            <p:nvPr/>
          </p:nvSpPr>
          <p:spPr>
            <a:xfrm>
              <a:off x="2303349" y="4635671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1600" dirty="0"/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6B1532B7-1F07-4D9F-8DD0-4798F05290E4}"/>
                </a:ext>
              </a:extLst>
            </p:cNvPr>
            <p:cNvSpPr/>
            <p:nvPr/>
          </p:nvSpPr>
          <p:spPr>
            <a:xfrm rot="5400000">
              <a:off x="3189857" y="3947500"/>
              <a:ext cx="315684" cy="476733"/>
            </a:xfrm>
            <a:prstGeom prst="arc">
              <a:avLst>
                <a:gd name="adj1" fmla="val 8739865"/>
                <a:gd name="adj2" fmla="val 2234594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12565F5-BCE2-40C8-8951-031B7440C4CA}"/>
                </a:ext>
              </a:extLst>
            </p:cNvPr>
            <p:cNvSpPr/>
            <p:nvPr/>
          </p:nvSpPr>
          <p:spPr>
            <a:xfrm>
              <a:off x="3275126" y="4019505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1600" dirty="0"/>
            </a:p>
          </p:txBody>
        </p:sp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61C88E05-1F14-4479-8A17-199395EDB27C}"/>
                </a:ext>
              </a:extLst>
            </p:cNvPr>
            <p:cNvSpPr/>
            <p:nvPr/>
          </p:nvSpPr>
          <p:spPr>
            <a:xfrm rot="16200000">
              <a:off x="1192251" y="3933190"/>
              <a:ext cx="309639" cy="457200"/>
            </a:xfrm>
            <a:prstGeom prst="arc">
              <a:avLst>
                <a:gd name="adj1" fmla="val 8739865"/>
                <a:gd name="adj2" fmla="val 1898732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C162DFA-D998-459D-89F2-290E57671A63}"/>
                </a:ext>
              </a:extLst>
            </p:cNvPr>
            <p:cNvSpPr/>
            <p:nvPr/>
          </p:nvSpPr>
          <p:spPr>
            <a:xfrm>
              <a:off x="1258800" y="3998806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1600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B716B15-B9E1-4226-BCEE-2209CB6A67F5}"/>
                </a:ext>
              </a:extLst>
            </p:cNvPr>
            <p:cNvCxnSpPr/>
            <p:nvPr/>
          </p:nvCxnSpPr>
          <p:spPr>
            <a:xfrm>
              <a:off x="3086412" y="4424276"/>
              <a:ext cx="0" cy="18388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51BCE83-3984-4397-BBE7-D0A5A21F43F3}"/>
                </a:ext>
              </a:extLst>
            </p:cNvPr>
            <p:cNvCxnSpPr/>
            <p:nvPr/>
          </p:nvCxnSpPr>
          <p:spPr>
            <a:xfrm>
              <a:off x="1331830" y="3683765"/>
              <a:ext cx="194450" cy="21555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473F14-C3CD-44FC-9734-993425EF05C7}"/>
                </a:ext>
              </a:extLst>
            </p:cNvPr>
            <p:cNvSpPr/>
            <p:nvPr/>
          </p:nvSpPr>
          <p:spPr>
            <a:xfrm>
              <a:off x="1504293" y="3527212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1600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79E9ED0-9301-4926-BE5E-D548B80826C0}"/>
                </a:ext>
              </a:extLst>
            </p:cNvPr>
            <p:cNvCxnSpPr/>
            <p:nvPr/>
          </p:nvCxnSpPr>
          <p:spPr>
            <a:xfrm flipH="1">
              <a:off x="3186551" y="3694288"/>
              <a:ext cx="225938" cy="22027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725783C-AC5B-4297-A22D-5294E8337E53}"/>
                </a:ext>
              </a:extLst>
            </p:cNvPr>
            <p:cNvSpPr/>
            <p:nvPr/>
          </p:nvSpPr>
          <p:spPr>
            <a:xfrm>
              <a:off x="3099009" y="3527213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1600" dirty="0"/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43DF0AC-E37D-4A1D-BE78-66F409338407}"/>
                </a:ext>
              </a:extLst>
            </p:cNvPr>
            <p:cNvCxnSpPr/>
            <p:nvPr/>
          </p:nvCxnSpPr>
          <p:spPr>
            <a:xfrm>
              <a:off x="1603283" y="4413674"/>
              <a:ext cx="0" cy="18388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BDA7E8A-6B0B-41BA-8886-83AFD1CDF2C0}"/>
                  </a:ext>
                </a:extLst>
              </p:cNvPr>
              <p:cNvSpPr/>
              <p:nvPr/>
            </p:nvSpPr>
            <p:spPr>
              <a:xfrm>
                <a:off x="6522511" y="2759266"/>
                <a:ext cx="365760" cy="36576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BDA7E8A-6B0B-41BA-8886-83AFD1CDF2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2511" y="2759266"/>
                <a:ext cx="365760" cy="365760"/>
              </a:xfrm>
              <a:prstGeom prst="rect">
                <a:avLst/>
              </a:prstGeom>
              <a:blipFill>
                <a:blip r:embed="rId2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B263A97-0B0D-4FE0-A933-194E84178730}"/>
                  </a:ext>
                </a:extLst>
              </p:cNvPr>
              <p:cNvSpPr/>
              <p:nvPr/>
            </p:nvSpPr>
            <p:spPr>
              <a:xfrm>
                <a:off x="7238398" y="2761519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B263A97-0B0D-4FE0-A933-194E841787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8398" y="2761519"/>
                <a:ext cx="365760" cy="365760"/>
              </a:xfrm>
              <a:prstGeom prst="rect">
                <a:avLst/>
              </a:prstGeom>
              <a:blipFill>
                <a:blip r:embed="rId3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Arc 25">
            <a:extLst>
              <a:ext uri="{FF2B5EF4-FFF2-40B4-BE49-F238E27FC236}">
                <a16:creationId xmlns:a16="http://schemas.microsoft.com/office/drawing/2014/main" id="{55EF6963-16F1-47B5-AAD6-2DC7C52C40EC}"/>
              </a:ext>
            </a:extLst>
          </p:cNvPr>
          <p:cNvSpPr/>
          <p:nvPr/>
        </p:nvSpPr>
        <p:spPr>
          <a:xfrm>
            <a:off x="6746108" y="2416414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id="{CD53630B-067C-4BA8-B880-C213609165B8}"/>
              </a:ext>
            </a:extLst>
          </p:cNvPr>
          <p:cNvSpPr/>
          <p:nvPr/>
        </p:nvSpPr>
        <p:spPr>
          <a:xfrm rot="10800000">
            <a:off x="6738250" y="2991253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6EDDEDED-593A-47FA-9637-0076D6DDA5BE}"/>
              </a:ext>
            </a:extLst>
          </p:cNvPr>
          <p:cNvSpPr/>
          <p:nvPr/>
        </p:nvSpPr>
        <p:spPr>
          <a:xfrm rot="16200000">
            <a:off x="6202174" y="2771078"/>
            <a:ext cx="309639" cy="457200"/>
          </a:xfrm>
          <a:prstGeom prst="arc">
            <a:avLst>
              <a:gd name="adj1" fmla="val 8859158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E454F48-9F3C-4B0E-9776-C63954542F5D}"/>
                  </a:ext>
                </a:extLst>
              </p:cNvPr>
              <p:cNvSpPr/>
              <p:nvPr/>
            </p:nvSpPr>
            <p:spPr>
              <a:xfrm>
                <a:off x="6152086" y="3364463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E454F48-9F3C-4B0E-9776-C63954542F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2086" y="3364463"/>
                <a:ext cx="237744" cy="24177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858F684-7C4F-4D9B-8BE5-54FEEA7AADF8}"/>
              </a:ext>
            </a:extLst>
          </p:cNvPr>
          <p:cNvCxnSpPr/>
          <p:nvPr/>
        </p:nvCxnSpPr>
        <p:spPr>
          <a:xfrm flipH="1">
            <a:off x="6571027" y="3134403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DA7A1E9-D3A4-4EA7-8A5A-7EC9561E7738}"/>
                  </a:ext>
                </a:extLst>
              </p:cNvPr>
              <p:cNvSpPr/>
              <p:nvPr/>
            </p:nvSpPr>
            <p:spPr>
              <a:xfrm>
                <a:off x="6422958" y="3364463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DA7A1E9-D3A4-4EA7-8A5A-7EC9561E77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2958" y="3364463"/>
                <a:ext cx="237744" cy="24177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4C3E5F8-87AA-43BF-899D-A46E25EBA08E}"/>
                  </a:ext>
                </a:extLst>
              </p:cNvPr>
              <p:cNvSpPr/>
              <p:nvPr/>
            </p:nvSpPr>
            <p:spPr>
              <a:xfrm>
                <a:off x="6058163" y="3533833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4C3E5F8-87AA-43BF-899D-A46E25EBA0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8163" y="3533833"/>
                <a:ext cx="237744" cy="24177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807185A-E013-422B-AFB5-E884FE7080B0}"/>
                  </a:ext>
                </a:extLst>
              </p:cNvPr>
              <p:cNvSpPr/>
              <p:nvPr/>
            </p:nvSpPr>
            <p:spPr>
              <a:xfrm>
                <a:off x="6340249" y="3533833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807185A-E013-422B-AFB5-E884FE7080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0249" y="3533833"/>
                <a:ext cx="237744" cy="24177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78A81EA2-DCED-41CD-9DAA-609FAE757AB9}"/>
                  </a:ext>
                </a:extLst>
              </p:cNvPr>
              <p:cNvSpPr/>
              <p:nvPr/>
            </p:nvSpPr>
            <p:spPr>
              <a:xfrm>
                <a:off x="7718913" y="2763128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78A81EA2-DCED-41CD-9DAA-609FAE757A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8913" y="2763128"/>
                <a:ext cx="365760" cy="365760"/>
              </a:xfrm>
              <a:prstGeom prst="rect">
                <a:avLst/>
              </a:prstGeom>
              <a:blipFill>
                <a:blip r:embed="rId8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3B67B081-4D82-48FD-BE71-C3E722DCFFB5}"/>
                  </a:ext>
                </a:extLst>
              </p:cNvPr>
              <p:cNvSpPr/>
              <p:nvPr/>
            </p:nvSpPr>
            <p:spPr>
              <a:xfrm>
                <a:off x="8199428" y="2759266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3B67B081-4D82-48FD-BE71-C3E722DCFF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9428" y="2759266"/>
                <a:ext cx="365760" cy="365760"/>
              </a:xfrm>
              <a:prstGeom prst="rect">
                <a:avLst/>
              </a:prstGeom>
              <a:blipFill>
                <a:blip r:embed="rId9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Arc 35">
            <a:extLst>
              <a:ext uri="{FF2B5EF4-FFF2-40B4-BE49-F238E27FC236}">
                <a16:creationId xmlns:a16="http://schemas.microsoft.com/office/drawing/2014/main" id="{6043C978-8F66-45B7-96F6-0A05DEE9FA31}"/>
              </a:ext>
            </a:extLst>
          </p:cNvPr>
          <p:cNvSpPr/>
          <p:nvPr/>
        </p:nvSpPr>
        <p:spPr>
          <a:xfrm>
            <a:off x="6759144" y="2475893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1C264AEF-FB73-400D-A73C-C8E117F88983}"/>
              </a:ext>
            </a:extLst>
          </p:cNvPr>
          <p:cNvSpPr/>
          <p:nvPr/>
        </p:nvSpPr>
        <p:spPr>
          <a:xfrm>
            <a:off x="6738250" y="2368977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8" name="Arc 37">
            <a:extLst>
              <a:ext uri="{FF2B5EF4-FFF2-40B4-BE49-F238E27FC236}">
                <a16:creationId xmlns:a16="http://schemas.microsoft.com/office/drawing/2014/main" id="{D9BB2729-CFED-4A0E-A269-1ABD06E2FDAE}"/>
              </a:ext>
            </a:extLst>
          </p:cNvPr>
          <p:cNvSpPr/>
          <p:nvPr/>
        </p:nvSpPr>
        <p:spPr>
          <a:xfrm rot="10800000">
            <a:off x="6730814" y="2962473"/>
            <a:ext cx="1197990" cy="494132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Arc 38">
            <a:extLst>
              <a:ext uri="{FF2B5EF4-FFF2-40B4-BE49-F238E27FC236}">
                <a16:creationId xmlns:a16="http://schemas.microsoft.com/office/drawing/2014/main" id="{D536120F-ECEB-4708-953A-91685F12728B}"/>
              </a:ext>
            </a:extLst>
          </p:cNvPr>
          <p:cNvSpPr/>
          <p:nvPr/>
        </p:nvSpPr>
        <p:spPr>
          <a:xfrm rot="10800000">
            <a:off x="6733892" y="2962473"/>
            <a:ext cx="1681651" cy="559645"/>
          </a:xfrm>
          <a:prstGeom prst="arc">
            <a:avLst>
              <a:gd name="adj1" fmla="val 1081764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B52BEF8E-0ED6-4A52-8576-528D6F63E5C8}"/>
                  </a:ext>
                </a:extLst>
              </p:cNvPr>
              <p:cNvSpPr/>
              <p:nvPr/>
            </p:nvSpPr>
            <p:spPr>
              <a:xfrm>
                <a:off x="2708865" y="3936405"/>
                <a:ext cx="442570" cy="44257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B52BEF8E-0ED6-4A52-8576-528D6F63E5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8865" y="3936405"/>
                <a:ext cx="442570" cy="442570"/>
              </a:xfrm>
              <a:prstGeom prst="rect">
                <a:avLst/>
              </a:prstGeom>
              <a:blipFill>
                <a:blip r:embed="rId10"/>
                <a:stretch>
                  <a:fillRect l="-12000" r="-1066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CEDB074F-8EE3-408A-82F1-1B7D630B3CE4}"/>
                  </a:ext>
                </a:extLst>
              </p:cNvPr>
              <p:cNvSpPr/>
              <p:nvPr/>
            </p:nvSpPr>
            <p:spPr>
              <a:xfrm>
                <a:off x="7257363" y="4496265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CEDB074F-8EE3-408A-82F1-1B7D630B3C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363" y="4496265"/>
                <a:ext cx="365760" cy="365760"/>
              </a:xfrm>
              <a:prstGeom prst="rect">
                <a:avLst/>
              </a:prstGeom>
              <a:blipFill>
                <a:blip r:embed="rId11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0BB1996-C9BA-4CCA-B235-FDC96B11DAE8}"/>
                  </a:ext>
                </a:extLst>
              </p:cNvPr>
              <p:cNvSpPr/>
              <p:nvPr/>
            </p:nvSpPr>
            <p:spPr>
              <a:xfrm>
                <a:off x="6171051" y="5105305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0BB1996-C9BA-4CCA-B235-FDC96B11DA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1051" y="5105305"/>
                <a:ext cx="237744" cy="241773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778A1D4-06B9-478B-A52C-AA86D84E389D}"/>
              </a:ext>
            </a:extLst>
          </p:cNvPr>
          <p:cNvCxnSpPr/>
          <p:nvPr/>
        </p:nvCxnSpPr>
        <p:spPr>
          <a:xfrm flipH="1">
            <a:off x="6589992" y="4867625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CAF9C90-D9F9-4E95-A42F-D859BE3C95F7}"/>
                  </a:ext>
                </a:extLst>
              </p:cNvPr>
              <p:cNvSpPr/>
              <p:nvPr/>
            </p:nvSpPr>
            <p:spPr>
              <a:xfrm>
                <a:off x="6441923" y="5105305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CAF9C90-D9F9-4E95-A42F-D859BE3C95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1923" y="5105305"/>
                <a:ext cx="237744" cy="241773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2D825B7-39CC-45B2-9334-BEC8ACC76285}"/>
                  </a:ext>
                </a:extLst>
              </p:cNvPr>
              <p:cNvSpPr/>
              <p:nvPr/>
            </p:nvSpPr>
            <p:spPr>
              <a:xfrm>
                <a:off x="6077128" y="5274675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2D825B7-39CC-45B2-9334-BEC8ACC762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7128" y="5274675"/>
                <a:ext cx="237744" cy="241773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73017997-9E52-4471-A2EA-EC5303D070EE}"/>
                  </a:ext>
                </a:extLst>
              </p:cNvPr>
              <p:cNvSpPr/>
              <p:nvPr/>
            </p:nvSpPr>
            <p:spPr>
              <a:xfrm>
                <a:off x="6359214" y="5274675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73017997-9E52-4471-A2EA-EC5303D070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9214" y="5274675"/>
                <a:ext cx="237744" cy="241773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0A8093E-4AAC-4855-8FBE-3C8D1B46A796}"/>
                  </a:ext>
                </a:extLst>
              </p:cNvPr>
              <p:cNvSpPr/>
              <p:nvPr/>
            </p:nvSpPr>
            <p:spPr>
              <a:xfrm>
                <a:off x="7737878" y="4497874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0A8093E-4AAC-4855-8FBE-3C8D1B46A7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7878" y="4497874"/>
                <a:ext cx="365760" cy="365760"/>
              </a:xfrm>
              <a:prstGeom prst="rect">
                <a:avLst/>
              </a:prstGeom>
              <a:blipFill>
                <a:blip r:embed="rId16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0B2A6F2B-0DAA-4BEB-B45B-24FDF62B561A}"/>
                  </a:ext>
                </a:extLst>
              </p:cNvPr>
              <p:cNvSpPr/>
              <p:nvPr/>
            </p:nvSpPr>
            <p:spPr>
              <a:xfrm>
                <a:off x="8218393" y="4494012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0B2A6F2B-0DAA-4BEB-B45B-24FDF62B56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18393" y="4494012"/>
                <a:ext cx="365760" cy="365760"/>
              </a:xfrm>
              <a:prstGeom prst="rect">
                <a:avLst/>
              </a:prstGeom>
              <a:blipFill>
                <a:blip r:embed="rId17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Arc 48">
            <a:extLst>
              <a:ext uri="{FF2B5EF4-FFF2-40B4-BE49-F238E27FC236}">
                <a16:creationId xmlns:a16="http://schemas.microsoft.com/office/drawing/2014/main" id="{0904887A-FF86-464C-BA49-A15A3F5A5FDC}"/>
              </a:ext>
            </a:extLst>
          </p:cNvPr>
          <p:cNvSpPr/>
          <p:nvPr/>
        </p:nvSpPr>
        <p:spPr>
          <a:xfrm rot="16200000">
            <a:off x="5501500" y="3130530"/>
            <a:ext cx="1738400" cy="1167055"/>
          </a:xfrm>
          <a:prstGeom prst="arc">
            <a:avLst>
              <a:gd name="adj1" fmla="val 10574923"/>
              <a:gd name="adj2" fmla="val 138132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430D555-197E-4757-9FE2-405CB589B00C}"/>
              </a:ext>
            </a:extLst>
          </p:cNvPr>
          <p:cNvSpPr txBox="1"/>
          <p:nvPr/>
        </p:nvSpPr>
        <p:spPr>
          <a:xfrm>
            <a:off x="5750888" y="1738600"/>
            <a:ext cx="31967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HOP</a:t>
            </a:r>
            <a:r>
              <a:rPr lang="he-IL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-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HMM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0E485136-867B-404F-90A7-EB05E4F1C1ED}"/>
                  </a:ext>
                </a:extLst>
              </p:cNvPr>
              <p:cNvSpPr/>
              <p:nvPr/>
            </p:nvSpPr>
            <p:spPr>
              <a:xfrm>
                <a:off x="6115345" y="2878843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0E485136-867B-404F-90A7-EB05E4F1C1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345" y="2878843"/>
                <a:ext cx="421910" cy="276999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A1FCDCF2-865C-4D58-81D5-10EA2F8CF230}"/>
                  </a:ext>
                </a:extLst>
              </p:cNvPr>
              <p:cNvSpPr/>
              <p:nvPr/>
            </p:nvSpPr>
            <p:spPr>
              <a:xfrm>
                <a:off x="5946283" y="2587633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A1FCDCF2-865C-4D58-81D5-10EA2F8CF2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6283" y="2587633"/>
                <a:ext cx="421910" cy="276999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D75E2CD0-7B72-47DA-9B37-16BDC5C775C6}"/>
                  </a:ext>
                </a:extLst>
              </p:cNvPr>
              <p:cNvSpPr/>
              <p:nvPr/>
            </p:nvSpPr>
            <p:spPr>
              <a:xfrm>
                <a:off x="5940247" y="4861156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D75E2CD0-7B72-47DA-9B37-16BDC5C775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0247" y="4861156"/>
                <a:ext cx="421910" cy="276999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289B6BDC-D21B-49C4-84C6-AD5B5FC6D8D9}"/>
                  </a:ext>
                </a:extLst>
              </p:cNvPr>
              <p:cNvSpPr/>
              <p:nvPr/>
            </p:nvSpPr>
            <p:spPr>
              <a:xfrm>
                <a:off x="7012258" y="2477792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289B6BDC-D21B-49C4-84C6-AD5B5FC6D8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2258" y="2477792"/>
                <a:ext cx="407125" cy="276999"/>
              </a:xfrm>
              <a:prstGeom prst="rect">
                <a:avLst/>
              </a:prstGeom>
              <a:blipFill>
                <a:blip r:embed="rId20"/>
                <a:stretch>
                  <a:fillRect l="-149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1D720D2C-B81B-456A-BFF3-1B38450DEC6E}"/>
                  </a:ext>
                </a:extLst>
              </p:cNvPr>
              <p:cNvSpPr/>
              <p:nvPr/>
            </p:nvSpPr>
            <p:spPr>
              <a:xfrm>
                <a:off x="6838260" y="3158069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1D720D2C-B81B-456A-BFF3-1B38450DEC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8260" y="3158069"/>
                <a:ext cx="304891" cy="276999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Arc 55">
            <a:extLst>
              <a:ext uri="{FF2B5EF4-FFF2-40B4-BE49-F238E27FC236}">
                <a16:creationId xmlns:a16="http://schemas.microsoft.com/office/drawing/2014/main" id="{42C6B881-3562-46D2-9F21-D04D4B86F2E5}"/>
              </a:ext>
            </a:extLst>
          </p:cNvPr>
          <p:cNvSpPr/>
          <p:nvPr/>
        </p:nvSpPr>
        <p:spPr>
          <a:xfrm>
            <a:off x="6767002" y="4154814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B3D0F231-0914-4EBE-95EA-90547A01B697}"/>
              </a:ext>
            </a:extLst>
          </p:cNvPr>
          <p:cNvSpPr/>
          <p:nvPr/>
        </p:nvSpPr>
        <p:spPr>
          <a:xfrm rot="10800000">
            <a:off x="6759144" y="4729653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60A4DCF6-2F41-4536-AF3E-31E109D93B8F}"/>
              </a:ext>
            </a:extLst>
          </p:cNvPr>
          <p:cNvSpPr/>
          <p:nvPr/>
        </p:nvSpPr>
        <p:spPr>
          <a:xfrm rot="16200000">
            <a:off x="6223068" y="4509478"/>
            <a:ext cx="309639" cy="457200"/>
          </a:xfrm>
          <a:prstGeom prst="arc">
            <a:avLst>
              <a:gd name="adj1" fmla="val 8678828"/>
              <a:gd name="adj2" fmla="val 189880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Arc 58">
            <a:extLst>
              <a:ext uri="{FF2B5EF4-FFF2-40B4-BE49-F238E27FC236}">
                <a16:creationId xmlns:a16="http://schemas.microsoft.com/office/drawing/2014/main" id="{D6D0C63C-07A5-4507-9714-183E9D2E37D9}"/>
              </a:ext>
            </a:extLst>
          </p:cNvPr>
          <p:cNvSpPr/>
          <p:nvPr/>
        </p:nvSpPr>
        <p:spPr>
          <a:xfrm>
            <a:off x="6780038" y="4214293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60" name="Arc 59">
            <a:extLst>
              <a:ext uri="{FF2B5EF4-FFF2-40B4-BE49-F238E27FC236}">
                <a16:creationId xmlns:a16="http://schemas.microsoft.com/office/drawing/2014/main" id="{DC7082AD-9775-438B-BD22-0189DF467034}"/>
              </a:ext>
            </a:extLst>
          </p:cNvPr>
          <p:cNvSpPr/>
          <p:nvPr/>
        </p:nvSpPr>
        <p:spPr>
          <a:xfrm>
            <a:off x="6759144" y="4107377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61" name="Arc 60">
            <a:extLst>
              <a:ext uri="{FF2B5EF4-FFF2-40B4-BE49-F238E27FC236}">
                <a16:creationId xmlns:a16="http://schemas.microsoft.com/office/drawing/2014/main" id="{D3789277-51CA-40E3-858B-10BAAA2F6805}"/>
              </a:ext>
            </a:extLst>
          </p:cNvPr>
          <p:cNvSpPr/>
          <p:nvPr/>
        </p:nvSpPr>
        <p:spPr>
          <a:xfrm rot="10800000">
            <a:off x="6751709" y="4700874"/>
            <a:ext cx="1159539" cy="521497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Arc 61">
            <a:extLst>
              <a:ext uri="{FF2B5EF4-FFF2-40B4-BE49-F238E27FC236}">
                <a16:creationId xmlns:a16="http://schemas.microsoft.com/office/drawing/2014/main" id="{511C393E-FD72-4FD5-A301-1CA8515726D9}"/>
              </a:ext>
            </a:extLst>
          </p:cNvPr>
          <p:cNvSpPr/>
          <p:nvPr/>
        </p:nvSpPr>
        <p:spPr>
          <a:xfrm rot="10800000">
            <a:off x="6754786" y="4700873"/>
            <a:ext cx="1681651" cy="559645"/>
          </a:xfrm>
          <a:prstGeom prst="arc">
            <a:avLst>
              <a:gd name="adj1" fmla="val 1079048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C9B29E14-6ED9-4F7D-9ECF-E62B1AC5F70A}"/>
                  </a:ext>
                </a:extLst>
              </p:cNvPr>
              <p:cNvSpPr/>
              <p:nvPr/>
            </p:nvSpPr>
            <p:spPr>
              <a:xfrm>
                <a:off x="6136239" y="4617243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C9B29E14-6ED9-4F7D-9ECF-E62B1AC5F7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6239" y="4617243"/>
                <a:ext cx="421910" cy="276999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991F02B5-A2C7-45A4-AA3D-F1378BF854FE}"/>
                  </a:ext>
                </a:extLst>
              </p:cNvPr>
              <p:cNvSpPr/>
              <p:nvPr/>
            </p:nvSpPr>
            <p:spPr>
              <a:xfrm>
                <a:off x="6859154" y="4896469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991F02B5-A2C7-45A4-AA3D-F1378BF854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9154" y="4896469"/>
                <a:ext cx="304891" cy="276999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5" name="Picture 64">
            <a:extLst>
              <a:ext uri="{FF2B5EF4-FFF2-40B4-BE49-F238E27FC236}">
                <a16:creationId xmlns:a16="http://schemas.microsoft.com/office/drawing/2014/main" id="{5895DC6B-F071-4E6B-8754-A195A7315EDF}"/>
              </a:ext>
            </a:extLst>
          </p:cNvPr>
          <p:cNvPicPr>
            <a:picLocks noChangeAspect="1"/>
          </p:cNvPicPr>
          <p:nvPr/>
        </p:nvPicPr>
        <p:blipFill rotWithShape="1"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4" t="13746" r="44521" b="14361"/>
          <a:stretch/>
        </p:blipFill>
        <p:spPr>
          <a:xfrm>
            <a:off x="6651070" y="5445146"/>
            <a:ext cx="711830" cy="577574"/>
          </a:xfrm>
          <a:prstGeom prst="rect">
            <a:avLst/>
          </a:prstGeom>
        </p:spPr>
      </p:pic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109D031-1C51-4AF6-9548-F2057DDBA4C4}"/>
              </a:ext>
            </a:extLst>
          </p:cNvPr>
          <p:cNvCxnSpPr/>
          <p:nvPr/>
        </p:nvCxnSpPr>
        <p:spPr>
          <a:xfrm>
            <a:off x="6308864" y="2529591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8463B14C-3122-4EE9-B5F9-BC03FE5ACE79}"/>
                  </a:ext>
                </a:extLst>
              </p:cNvPr>
              <p:cNvSpPr/>
              <p:nvPr/>
            </p:nvSpPr>
            <p:spPr>
              <a:xfrm>
                <a:off x="6362738" y="2401613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8463B14C-3122-4EE9-B5F9-BC03FE5ACE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38" y="2401613"/>
                <a:ext cx="421910" cy="276999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73E5DAD-1CDC-4828-B595-67E1B802DCC9}"/>
              </a:ext>
            </a:extLst>
          </p:cNvPr>
          <p:cNvCxnSpPr/>
          <p:nvPr/>
        </p:nvCxnSpPr>
        <p:spPr>
          <a:xfrm>
            <a:off x="6332130" y="4254369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FCAD49CA-360E-45E7-AC47-5A01D483286C}"/>
                  </a:ext>
                </a:extLst>
              </p:cNvPr>
              <p:cNvSpPr/>
              <p:nvPr/>
            </p:nvSpPr>
            <p:spPr>
              <a:xfrm>
                <a:off x="6386004" y="4126391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FCAD49CA-360E-45E7-AC47-5A01D48328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6004" y="4126391"/>
                <a:ext cx="421910" cy="276999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0" name="Picture 69">
            <a:extLst>
              <a:ext uri="{FF2B5EF4-FFF2-40B4-BE49-F238E27FC236}">
                <a16:creationId xmlns:a16="http://schemas.microsoft.com/office/drawing/2014/main" id="{B9FDC99C-39E4-4A21-9D36-120C3FDB2177}"/>
              </a:ext>
            </a:extLst>
          </p:cNvPr>
          <p:cNvPicPr>
            <a:picLocks noChangeAspect="1"/>
          </p:cNvPicPr>
          <p:nvPr/>
        </p:nvPicPr>
        <p:blipFill rotWithShape="1"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9" t="3002" r="3959" b="2568"/>
          <a:stretch/>
        </p:blipFill>
        <p:spPr>
          <a:xfrm>
            <a:off x="7427345" y="5450799"/>
            <a:ext cx="718861" cy="572917"/>
          </a:xfrm>
          <a:prstGeom prst="rect">
            <a:avLst/>
          </a:prstGeom>
        </p:spPr>
      </p:pic>
      <p:sp>
        <p:nvSpPr>
          <p:cNvPr id="71" name="Arc 70">
            <a:extLst>
              <a:ext uri="{FF2B5EF4-FFF2-40B4-BE49-F238E27FC236}">
                <a16:creationId xmlns:a16="http://schemas.microsoft.com/office/drawing/2014/main" id="{E85D361C-6196-49AF-A4AB-2C3D1B6F9CE2}"/>
              </a:ext>
            </a:extLst>
          </p:cNvPr>
          <p:cNvSpPr/>
          <p:nvPr/>
        </p:nvSpPr>
        <p:spPr>
          <a:xfrm rot="5400000" flipV="1">
            <a:off x="6628325" y="4150678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72" name="Arc 71">
            <a:extLst>
              <a:ext uri="{FF2B5EF4-FFF2-40B4-BE49-F238E27FC236}">
                <a16:creationId xmlns:a16="http://schemas.microsoft.com/office/drawing/2014/main" id="{1B9AF5B1-E1DF-489E-A7E0-2EA03B2C9CC1}"/>
              </a:ext>
            </a:extLst>
          </p:cNvPr>
          <p:cNvSpPr/>
          <p:nvPr/>
        </p:nvSpPr>
        <p:spPr>
          <a:xfrm rot="5400000" flipV="1">
            <a:off x="7104474" y="4150680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AC29549D-F3A9-4CAC-B703-467E1D5B51A4}"/>
              </a:ext>
            </a:extLst>
          </p:cNvPr>
          <p:cNvSpPr/>
          <p:nvPr/>
        </p:nvSpPr>
        <p:spPr>
          <a:xfrm rot="5400000" flipV="1">
            <a:off x="7150826" y="4955629"/>
            <a:ext cx="428170" cy="275309"/>
          </a:xfrm>
          <a:prstGeom prst="arc">
            <a:avLst>
              <a:gd name="adj1" fmla="val 11178144"/>
              <a:gd name="adj2" fmla="val 1579023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74" name="Arc 73">
            <a:extLst>
              <a:ext uri="{FF2B5EF4-FFF2-40B4-BE49-F238E27FC236}">
                <a16:creationId xmlns:a16="http://schemas.microsoft.com/office/drawing/2014/main" id="{6B8B5062-977E-492E-9FC5-EB3D8F0373B4}"/>
              </a:ext>
            </a:extLst>
          </p:cNvPr>
          <p:cNvSpPr/>
          <p:nvPr/>
        </p:nvSpPr>
        <p:spPr>
          <a:xfrm rot="5400000" flipV="1">
            <a:off x="7642771" y="4971703"/>
            <a:ext cx="428170" cy="239935"/>
          </a:xfrm>
          <a:prstGeom prst="arc">
            <a:avLst>
              <a:gd name="adj1" fmla="val 11178144"/>
              <a:gd name="adj2" fmla="val 1593576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75" name="Arc 74">
            <a:extLst>
              <a:ext uri="{FF2B5EF4-FFF2-40B4-BE49-F238E27FC236}">
                <a16:creationId xmlns:a16="http://schemas.microsoft.com/office/drawing/2014/main" id="{2E485906-293B-47E4-8055-7ECABAA49FD9}"/>
              </a:ext>
            </a:extLst>
          </p:cNvPr>
          <p:cNvSpPr/>
          <p:nvPr/>
        </p:nvSpPr>
        <p:spPr>
          <a:xfrm rot="5400000" flipV="1">
            <a:off x="8118922" y="4972972"/>
            <a:ext cx="428170" cy="239935"/>
          </a:xfrm>
          <a:prstGeom prst="arc">
            <a:avLst>
              <a:gd name="adj1" fmla="val 11178144"/>
              <a:gd name="adj2" fmla="val 16311229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2B4A4D93-4B98-41C4-8E58-48309FCE48B6}"/>
                  </a:ext>
                </a:extLst>
              </p:cNvPr>
              <p:cNvSpPr/>
              <p:nvPr/>
            </p:nvSpPr>
            <p:spPr>
              <a:xfrm>
                <a:off x="7481292" y="2477792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2B4A4D93-4B98-41C4-8E58-48309FCE48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81292" y="2477792"/>
                <a:ext cx="407125" cy="276999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5E16BA55-93F0-4BCC-9E4A-4891A9DA8F12}"/>
                  </a:ext>
                </a:extLst>
              </p:cNvPr>
              <p:cNvSpPr/>
              <p:nvPr/>
            </p:nvSpPr>
            <p:spPr>
              <a:xfrm>
                <a:off x="7932766" y="2477792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5E16BA55-93F0-4BCC-9E4A-4891A9DA8F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2766" y="2477792"/>
                <a:ext cx="407125" cy="276999"/>
              </a:xfrm>
              <a:prstGeom prst="rect">
                <a:avLst/>
              </a:prstGeom>
              <a:blipFill>
                <a:blip r:embed="rId20"/>
                <a:stretch>
                  <a:fillRect l="-149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8" name="Arc 77">
            <a:extLst>
              <a:ext uri="{FF2B5EF4-FFF2-40B4-BE49-F238E27FC236}">
                <a16:creationId xmlns:a16="http://schemas.microsoft.com/office/drawing/2014/main" id="{475D0387-D40D-493F-BAEF-8D9B567E0579}"/>
              </a:ext>
            </a:extLst>
          </p:cNvPr>
          <p:cNvSpPr/>
          <p:nvPr/>
        </p:nvSpPr>
        <p:spPr>
          <a:xfrm rot="5400000" flipV="1">
            <a:off x="5951816" y="4331990"/>
            <a:ext cx="3114761" cy="594360"/>
          </a:xfrm>
          <a:prstGeom prst="arc">
            <a:avLst>
              <a:gd name="adj1" fmla="val 11117704"/>
              <a:gd name="adj2" fmla="val 20529490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85ABBD5-CD82-416F-A571-AAF2375541D9}"/>
              </a:ext>
            </a:extLst>
          </p:cNvPr>
          <p:cNvPicPr>
            <a:picLocks noChangeAspect="1"/>
          </p:cNvPicPr>
          <p:nvPr/>
        </p:nvPicPr>
        <p:blipFill rotWithShape="1"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" t="2338" r="27148" b="1936"/>
          <a:stretch/>
        </p:blipFill>
        <p:spPr>
          <a:xfrm>
            <a:off x="8247440" y="5435689"/>
            <a:ext cx="855463" cy="5805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A70410E-4B50-4DCB-A287-04BDBE8F3FCD}"/>
                  </a:ext>
                </a:extLst>
              </p:cNvPr>
              <p:cNvSpPr/>
              <p:nvPr/>
            </p:nvSpPr>
            <p:spPr>
              <a:xfrm>
                <a:off x="6525844" y="4497874"/>
                <a:ext cx="365760" cy="36576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A70410E-4B50-4DCB-A287-04BDBE8F3FC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5844" y="4497874"/>
                <a:ext cx="365760" cy="365760"/>
              </a:xfrm>
              <a:prstGeom prst="rect">
                <a:avLst/>
              </a:prstGeom>
              <a:blipFill>
                <a:blip r:embed="rId28"/>
                <a:stretch>
                  <a:fillRect l="-17742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DA2D3D8E-F068-4816-B6B1-DCD5B21B377B}"/>
                  </a:ext>
                </a:extLst>
              </p:cNvPr>
              <p:cNvSpPr/>
              <p:nvPr/>
            </p:nvSpPr>
            <p:spPr>
              <a:xfrm>
                <a:off x="1531341" y="3929988"/>
                <a:ext cx="442570" cy="44257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he-IL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DA2D3D8E-F068-4816-B6B1-DCD5B21B37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1341" y="3929988"/>
                <a:ext cx="442570" cy="442570"/>
              </a:xfrm>
              <a:prstGeom prst="rect">
                <a:avLst/>
              </a:prstGeom>
              <a:blipFill>
                <a:blip r:embed="rId29"/>
                <a:stretch>
                  <a:fillRect l="-12000" r="-933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796F8D0E-9052-4D80-9073-731697526A4E}"/>
                  </a:ext>
                </a:extLst>
              </p:cNvPr>
              <p:cNvSpPr/>
              <p:nvPr/>
            </p:nvSpPr>
            <p:spPr>
              <a:xfrm>
                <a:off x="2820434" y="463071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796F8D0E-9052-4D80-9073-731697526A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0434" y="4630719"/>
                <a:ext cx="237744" cy="241773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682C6AEF-2FB2-4C6E-AD36-9303D5F960BA}"/>
                  </a:ext>
                </a:extLst>
              </p:cNvPr>
              <p:cNvSpPr/>
              <p:nvPr/>
            </p:nvSpPr>
            <p:spPr>
              <a:xfrm>
                <a:off x="3091306" y="463071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682C6AEF-2FB2-4C6E-AD36-9303D5F960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1306" y="4630719"/>
                <a:ext cx="237744" cy="241773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603A4B33-7A34-4618-9733-0AADF1EEE5CC}"/>
                  </a:ext>
                </a:extLst>
              </p:cNvPr>
              <p:cNvSpPr/>
              <p:nvPr/>
            </p:nvSpPr>
            <p:spPr>
              <a:xfrm>
                <a:off x="2726511" y="480008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603A4B33-7A34-4618-9733-0AADF1EEE5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6511" y="4800089"/>
                <a:ext cx="237744" cy="241773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CAF63AC-4F68-4CE4-830A-BE3237DC4569}"/>
                  </a:ext>
                </a:extLst>
              </p:cNvPr>
              <p:cNvSpPr/>
              <p:nvPr/>
            </p:nvSpPr>
            <p:spPr>
              <a:xfrm>
                <a:off x="3008597" y="480008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CAF63AC-4F68-4CE4-830A-BE3237DC45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8597" y="4800089"/>
                <a:ext cx="237744" cy="241773"/>
              </a:xfrm>
              <a:prstGeom prst="rect">
                <a:avLst/>
              </a:prstGeom>
              <a:blipFill>
                <a:blip r:embed="rId3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AAA664C4-7104-4F26-9C07-9D97D27E1E9D}"/>
                  </a:ext>
                </a:extLst>
              </p:cNvPr>
              <p:cNvSpPr/>
              <p:nvPr/>
            </p:nvSpPr>
            <p:spPr>
              <a:xfrm>
                <a:off x="1228036" y="4635812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AAA664C4-7104-4F26-9C07-9D97D27E1E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8036" y="4635812"/>
                <a:ext cx="237744" cy="241773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60138778-4405-49C5-891F-15AD8705C256}"/>
                  </a:ext>
                </a:extLst>
              </p:cNvPr>
              <p:cNvSpPr/>
              <p:nvPr/>
            </p:nvSpPr>
            <p:spPr>
              <a:xfrm>
                <a:off x="1498908" y="4635812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60138778-4405-49C5-891F-15AD8705C2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8908" y="4635812"/>
                <a:ext cx="237744" cy="241773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580F8AA-D491-4B33-B609-A823297EBC1E}"/>
                  </a:ext>
                </a:extLst>
              </p:cNvPr>
              <p:cNvSpPr/>
              <p:nvPr/>
            </p:nvSpPr>
            <p:spPr>
              <a:xfrm>
                <a:off x="1134113" y="4805182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580F8AA-D491-4B33-B609-A823297EBC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4113" y="4805182"/>
                <a:ext cx="237744" cy="241773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7B2CEDCA-9ABA-43FA-9D29-45E21B8C1E2A}"/>
                  </a:ext>
                </a:extLst>
              </p:cNvPr>
              <p:cNvSpPr/>
              <p:nvPr/>
            </p:nvSpPr>
            <p:spPr>
              <a:xfrm>
                <a:off x="1416199" y="4805182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7B2CEDCA-9ABA-43FA-9D29-45E21B8C1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199" y="4805182"/>
                <a:ext cx="237744" cy="241773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0" name="Right Arrow 2">
            <a:extLst>
              <a:ext uri="{FF2B5EF4-FFF2-40B4-BE49-F238E27FC236}">
                <a16:creationId xmlns:a16="http://schemas.microsoft.com/office/drawing/2014/main" id="{4D4592B1-F577-4039-913E-3295873FE12A}"/>
              </a:ext>
            </a:extLst>
          </p:cNvPr>
          <p:cNvSpPr/>
          <p:nvPr/>
        </p:nvSpPr>
        <p:spPr>
          <a:xfrm>
            <a:off x="4365809" y="3820952"/>
            <a:ext cx="672788" cy="61089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713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 139">
            <a:extLst>
              <a:ext uri="{FF2B5EF4-FFF2-40B4-BE49-F238E27FC236}">
                <a16:creationId xmlns:a16="http://schemas.microsoft.com/office/drawing/2014/main" id="{0EA00A3C-30F6-477D-B696-48F90C72DC53}"/>
              </a:ext>
            </a:extLst>
          </p:cNvPr>
          <p:cNvSpPr/>
          <p:nvPr/>
        </p:nvSpPr>
        <p:spPr>
          <a:xfrm>
            <a:off x="2946617" y="1981772"/>
            <a:ext cx="1251420" cy="436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DNA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D40145F0-6641-42C0-8F48-2D1771EF87F3}"/>
              </a:ext>
            </a:extLst>
          </p:cNvPr>
          <p:cNvSpPr txBox="1"/>
          <p:nvPr/>
        </p:nvSpPr>
        <p:spPr>
          <a:xfrm>
            <a:off x="3577478" y="2656645"/>
            <a:ext cx="725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BEF029F7-A502-499B-A777-4BD27E21B5F2}"/>
              </a:ext>
            </a:extLst>
          </p:cNvPr>
          <p:cNvSpPr txBox="1"/>
          <p:nvPr/>
        </p:nvSpPr>
        <p:spPr>
          <a:xfrm rot="1305007">
            <a:off x="6614742" y="2740295"/>
            <a:ext cx="596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TF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B3434AD1-64C4-4A86-8899-2F52DDC10F71}"/>
              </a:ext>
            </a:extLst>
          </p:cNvPr>
          <p:cNvSpPr/>
          <p:nvPr/>
        </p:nvSpPr>
        <p:spPr>
          <a:xfrm>
            <a:off x="4503398" y="1597140"/>
            <a:ext cx="1460555" cy="332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</a:rPr>
              <a:t>Enhancer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0AF7BED-53BB-4EF7-A464-F0A5FFA62F09}"/>
              </a:ext>
            </a:extLst>
          </p:cNvPr>
          <p:cNvSpPr/>
          <p:nvPr/>
        </p:nvSpPr>
        <p:spPr>
          <a:xfrm>
            <a:off x="3998058" y="2044356"/>
            <a:ext cx="5393913" cy="347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D9E769EA-C755-48E2-A4EA-1C935052A5F7}"/>
              </a:ext>
            </a:extLst>
          </p:cNvPr>
          <p:cNvSpPr/>
          <p:nvPr/>
        </p:nvSpPr>
        <p:spPr>
          <a:xfrm>
            <a:off x="4403918" y="2044356"/>
            <a:ext cx="1957574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7A360F95-6BC3-4423-99F8-E94B67560749}"/>
              </a:ext>
            </a:extLst>
          </p:cNvPr>
          <p:cNvSpPr/>
          <p:nvPr/>
        </p:nvSpPr>
        <p:spPr>
          <a:xfrm>
            <a:off x="4762714" y="2044356"/>
            <a:ext cx="191002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DCA44011-FDF2-4626-8403-22D8DDE85474}"/>
              </a:ext>
            </a:extLst>
          </p:cNvPr>
          <p:cNvSpPr/>
          <p:nvPr/>
        </p:nvSpPr>
        <p:spPr>
          <a:xfrm>
            <a:off x="5317870" y="2044356"/>
            <a:ext cx="164666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1A823E0E-354D-44CE-8553-D0D7CDAAF7E6}"/>
              </a:ext>
            </a:extLst>
          </p:cNvPr>
          <p:cNvSpPr/>
          <p:nvPr/>
        </p:nvSpPr>
        <p:spPr>
          <a:xfrm>
            <a:off x="5804021" y="2044356"/>
            <a:ext cx="161710" cy="34747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047505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51103C-642D-4694-AE5C-8D20F7365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617" y="936763"/>
            <a:ext cx="6456224" cy="282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4457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128C78-8ECB-42EC-96D7-7FB48A3F1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66" y="1911287"/>
            <a:ext cx="12132091" cy="3231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03468B-6BD7-417F-8160-F601F879DEBE}"/>
              </a:ext>
            </a:extLst>
          </p:cNvPr>
          <p:cNvSpPr txBox="1"/>
          <p:nvPr/>
        </p:nvSpPr>
        <p:spPr>
          <a:xfrm>
            <a:off x="876300" y="5229225"/>
            <a:ext cx="9686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</a:t>
            </a:r>
            <a:r>
              <a:rPr lang="en-IL" sz="3600" dirty="0"/>
              <a:t>O</a:t>
            </a:r>
            <a:r>
              <a:rPr lang="en-US" sz="3600" dirty="0"/>
              <a:t>P</a:t>
            </a:r>
            <a:r>
              <a:rPr lang="en-IL" sz="3600" dirty="0"/>
              <a:t>-</a:t>
            </a:r>
            <a:r>
              <a:rPr lang="en-US" sz="3600" dirty="0"/>
              <a:t>H</a:t>
            </a:r>
            <a:r>
              <a:rPr lang="en-IL" sz="3600" dirty="0"/>
              <a:t>M</a:t>
            </a:r>
            <a:r>
              <a:rPr lang="en-US" sz="3600" dirty="0"/>
              <a:t>M</a:t>
            </a:r>
            <a:r>
              <a:rPr lang="en-IL" sz="3600" dirty="0"/>
              <a:t> matches the </a:t>
            </a:r>
            <a:r>
              <a:rPr lang="en-US" sz="3600" dirty="0"/>
              <a:t>s</a:t>
            </a:r>
            <a:r>
              <a:rPr lang="en-IL" sz="3600" dirty="0"/>
              <a:t>t</a:t>
            </a:r>
            <a:r>
              <a:rPr lang="en-US" sz="3600" dirty="0"/>
              <a:t>r</a:t>
            </a:r>
            <a:r>
              <a:rPr lang="en-IL" sz="3600" dirty="0"/>
              <a:t>u</a:t>
            </a:r>
            <a:r>
              <a:rPr lang="en-US" sz="3600" dirty="0"/>
              <a:t>c</a:t>
            </a:r>
            <a:r>
              <a:rPr lang="en-IL" sz="3600" dirty="0"/>
              <a:t>t</a:t>
            </a:r>
            <a:r>
              <a:rPr lang="en-US" sz="3600" dirty="0"/>
              <a:t>u</a:t>
            </a:r>
            <a:r>
              <a:rPr lang="en-IL" sz="3600" dirty="0"/>
              <a:t>r</a:t>
            </a:r>
            <a:r>
              <a:rPr lang="en-US" sz="3600" dirty="0"/>
              <a:t>e </a:t>
            </a:r>
            <a:r>
              <a:rPr lang="en-IL" sz="3600" dirty="0"/>
              <a:t>o</a:t>
            </a:r>
            <a:r>
              <a:rPr lang="en-US" sz="3600" dirty="0"/>
              <a:t>f</a:t>
            </a:r>
            <a:r>
              <a:rPr lang="en-IL" sz="3600" dirty="0"/>
              <a:t> </a:t>
            </a:r>
            <a:r>
              <a:rPr lang="en-US" sz="3600" dirty="0"/>
              <a:t>t</a:t>
            </a:r>
            <a:r>
              <a:rPr lang="en-IL" sz="3600" dirty="0"/>
              <a:t>h</a:t>
            </a:r>
            <a:r>
              <a:rPr lang="en-US" sz="3600" dirty="0"/>
              <a:t>e</a:t>
            </a:r>
            <a:r>
              <a:rPr lang="en-IL" sz="3600" dirty="0"/>
              <a:t> </a:t>
            </a:r>
            <a:r>
              <a:rPr lang="en-IL" sz="3600" dirty="0" err="1"/>
              <a:t>en</a:t>
            </a:r>
            <a:r>
              <a:rPr lang="en-US" sz="3600" dirty="0"/>
              <a:t>h</a:t>
            </a:r>
            <a:r>
              <a:rPr lang="en-IL" sz="3600" dirty="0"/>
              <a:t>a</a:t>
            </a:r>
            <a:r>
              <a:rPr lang="en-US" sz="3600" dirty="0"/>
              <a:t>n</a:t>
            </a:r>
            <a:r>
              <a:rPr lang="en-IL" sz="3600" dirty="0"/>
              <a:t>c</a:t>
            </a:r>
            <a:r>
              <a:rPr lang="en-US" sz="3600" dirty="0"/>
              <a:t>e</a:t>
            </a:r>
            <a:r>
              <a:rPr lang="en-IL" sz="3600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93319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D28AAF-F2B2-4703-A0D0-F14CB4F3D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11" y="5549592"/>
            <a:ext cx="12132091" cy="106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05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3094F-C57C-4881-8ACE-FCE0B015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 to HOP-HMM</a:t>
            </a:r>
            <a:endParaRPr lang="en-IL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6908490-60F0-4DD9-8430-F6E625C98DF4}"/>
              </a:ext>
            </a:extLst>
          </p:cNvPr>
          <p:cNvGrpSpPr/>
          <p:nvPr/>
        </p:nvGrpSpPr>
        <p:grpSpPr>
          <a:xfrm>
            <a:off x="740744" y="2932659"/>
            <a:ext cx="3159266" cy="2041566"/>
            <a:chOff x="740744" y="2932659"/>
            <a:chExt cx="3159266" cy="204156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B2F3C40-C0B8-4459-BB8C-C8AA3383805D}"/>
                </a:ext>
              </a:extLst>
            </p:cNvPr>
            <p:cNvSpPr txBox="1"/>
            <p:nvPr/>
          </p:nvSpPr>
          <p:spPr>
            <a:xfrm>
              <a:off x="740744" y="2932659"/>
              <a:ext cx="31592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HMM</a:t>
              </a:r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07E1B3E1-1CC4-4AFA-AF05-2BD5D54E29C5}"/>
                </a:ext>
              </a:extLst>
            </p:cNvPr>
            <p:cNvSpPr/>
            <p:nvPr/>
          </p:nvSpPr>
          <p:spPr>
            <a:xfrm>
              <a:off x="1877067" y="3630506"/>
              <a:ext cx="1018247" cy="457200"/>
            </a:xfrm>
            <a:prstGeom prst="arc">
              <a:avLst>
                <a:gd name="adj1" fmla="val 11026958"/>
                <a:gd name="adj2" fmla="val 0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/>
            <a:lstStyle/>
            <a:p>
              <a:pPr algn="ctr"/>
              <a:endParaRPr lang="en-US" sz="1600" dirty="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521E3395-EBEA-4A21-A3C7-8AD5E9289319}"/>
                </a:ext>
              </a:extLst>
            </p:cNvPr>
            <p:cNvSpPr/>
            <p:nvPr/>
          </p:nvSpPr>
          <p:spPr>
            <a:xfrm rot="10800000">
              <a:off x="1877067" y="4214840"/>
              <a:ext cx="1018247" cy="457200"/>
            </a:xfrm>
            <a:prstGeom prst="arc">
              <a:avLst>
                <a:gd name="adj1" fmla="val 11026958"/>
                <a:gd name="adj2" fmla="val 0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03D67DF-281C-4F00-A852-3C181ED5FDC7}"/>
                </a:ext>
              </a:extLst>
            </p:cNvPr>
            <p:cNvSpPr/>
            <p:nvPr/>
          </p:nvSpPr>
          <p:spPr>
            <a:xfrm>
              <a:off x="2303349" y="4635671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1600" dirty="0"/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6B1532B7-1F07-4D9F-8DD0-4798F05290E4}"/>
                </a:ext>
              </a:extLst>
            </p:cNvPr>
            <p:cNvSpPr/>
            <p:nvPr/>
          </p:nvSpPr>
          <p:spPr>
            <a:xfrm rot="5400000">
              <a:off x="3189857" y="3947500"/>
              <a:ext cx="315684" cy="476733"/>
            </a:xfrm>
            <a:prstGeom prst="arc">
              <a:avLst>
                <a:gd name="adj1" fmla="val 8739865"/>
                <a:gd name="adj2" fmla="val 2234594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12565F5-BCE2-40C8-8951-031B7440C4CA}"/>
                </a:ext>
              </a:extLst>
            </p:cNvPr>
            <p:cNvSpPr/>
            <p:nvPr/>
          </p:nvSpPr>
          <p:spPr>
            <a:xfrm>
              <a:off x="3275126" y="4019505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1600" dirty="0"/>
            </a:p>
          </p:txBody>
        </p:sp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61C88E05-1F14-4479-8A17-199395EDB27C}"/>
                </a:ext>
              </a:extLst>
            </p:cNvPr>
            <p:cNvSpPr/>
            <p:nvPr/>
          </p:nvSpPr>
          <p:spPr>
            <a:xfrm rot="16200000">
              <a:off x="1192251" y="3933190"/>
              <a:ext cx="309639" cy="457200"/>
            </a:xfrm>
            <a:prstGeom prst="arc">
              <a:avLst>
                <a:gd name="adj1" fmla="val 8739865"/>
                <a:gd name="adj2" fmla="val 1898732"/>
              </a:avLst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C162DFA-D998-459D-89F2-290E57671A63}"/>
                </a:ext>
              </a:extLst>
            </p:cNvPr>
            <p:cNvSpPr/>
            <p:nvPr/>
          </p:nvSpPr>
          <p:spPr>
            <a:xfrm>
              <a:off x="1258800" y="3998806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1600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B716B15-B9E1-4226-BCEE-2209CB6A67F5}"/>
                </a:ext>
              </a:extLst>
            </p:cNvPr>
            <p:cNvCxnSpPr/>
            <p:nvPr/>
          </p:nvCxnSpPr>
          <p:spPr>
            <a:xfrm>
              <a:off x="3086412" y="4424276"/>
              <a:ext cx="0" cy="18388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51BCE83-3984-4397-BBE7-D0A5A21F43F3}"/>
                </a:ext>
              </a:extLst>
            </p:cNvPr>
            <p:cNvCxnSpPr/>
            <p:nvPr/>
          </p:nvCxnSpPr>
          <p:spPr>
            <a:xfrm>
              <a:off x="1331830" y="3683765"/>
              <a:ext cx="194450" cy="21555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473F14-C3CD-44FC-9734-993425EF05C7}"/>
                </a:ext>
              </a:extLst>
            </p:cNvPr>
            <p:cNvSpPr/>
            <p:nvPr/>
          </p:nvSpPr>
          <p:spPr>
            <a:xfrm>
              <a:off x="1504293" y="3527212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1600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79E9ED0-9301-4926-BE5E-D548B80826C0}"/>
                </a:ext>
              </a:extLst>
            </p:cNvPr>
            <p:cNvCxnSpPr/>
            <p:nvPr/>
          </p:nvCxnSpPr>
          <p:spPr>
            <a:xfrm flipH="1">
              <a:off x="3186551" y="3694288"/>
              <a:ext cx="225938" cy="22027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725783C-AC5B-4297-A22D-5294E8337E53}"/>
                </a:ext>
              </a:extLst>
            </p:cNvPr>
            <p:cNvSpPr/>
            <p:nvPr/>
          </p:nvSpPr>
          <p:spPr>
            <a:xfrm>
              <a:off x="3099009" y="3527213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1600" dirty="0"/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43DF0AC-E37D-4A1D-BE78-66F409338407}"/>
                </a:ext>
              </a:extLst>
            </p:cNvPr>
            <p:cNvCxnSpPr/>
            <p:nvPr/>
          </p:nvCxnSpPr>
          <p:spPr>
            <a:xfrm>
              <a:off x="1603283" y="4413674"/>
              <a:ext cx="0" cy="18388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BDA7E8A-6B0B-41BA-8886-83AFD1CDF2C0}"/>
                  </a:ext>
                </a:extLst>
              </p:cNvPr>
              <p:cNvSpPr/>
              <p:nvPr/>
            </p:nvSpPr>
            <p:spPr>
              <a:xfrm>
                <a:off x="6522511" y="2759266"/>
                <a:ext cx="365760" cy="36576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BDA7E8A-6B0B-41BA-8886-83AFD1CDF2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2511" y="2759266"/>
                <a:ext cx="365760" cy="365760"/>
              </a:xfrm>
              <a:prstGeom prst="rect">
                <a:avLst/>
              </a:prstGeom>
              <a:blipFill>
                <a:blip r:embed="rId2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B263A97-0B0D-4FE0-A933-194E84178730}"/>
                  </a:ext>
                </a:extLst>
              </p:cNvPr>
              <p:cNvSpPr/>
              <p:nvPr/>
            </p:nvSpPr>
            <p:spPr>
              <a:xfrm>
                <a:off x="7238398" y="2761519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B263A97-0B0D-4FE0-A933-194E841787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8398" y="2761519"/>
                <a:ext cx="365760" cy="365760"/>
              </a:xfrm>
              <a:prstGeom prst="rect">
                <a:avLst/>
              </a:prstGeom>
              <a:blipFill>
                <a:blip r:embed="rId3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Arc 25">
            <a:extLst>
              <a:ext uri="{FF2B5EF4-FFF2-40B4-BE49-F238E27FC236}">
                <a16:creationId xmlns:a16="http://schemas.microsoft.com/office/drawing/2014/main" id="{55EF6963-16F1-47B5-AAD6-2DC7C52C40EC}"/>
              </a:ext>
            </a:extLst>
          </p:cNvPr>
          <p:cNvSpPr/>
          <p:nvPr/>
        </p:nvSpPr>
        <p:spPr>
          <a:xfrm>
            <a:off x="6746108" y="2416414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id="{CD53630B-067C-4BA8-B880-C213609165B8}"/>
              </a:ext>
            </a:extLst>
          </p:cNvPr>
          <p:cNvSpPr/>
          <p:nvPr/>
        </p:nvSpPr>
        <p:spPr>
          <a:xfrm rot="10800000">
            <a:off x="6738250" y="2991253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6EDDEDED-593A-47FA-9637-0076D6DDA5BE}"/>
              </a:ext>
            </a:extLst>
          </p:cNvPr>
          <p:cNvSpPr/>
          <p:nvPr/>
        </p:nvSpPr>
        <p:spPr>
          <a:xfrm rot="16200000">
            <a:off x="6202174" y="2771078"/>
            <a:ext cx="309639" cy="457200"/>
          </a:xfrm>
          <a:prstGeom prst="arc">
            <a:avLst>
              <a:gd name="adj1" fmla="val 8859158"/>
              <a:gd name="adj2" fmla="val 1898732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E454F48-9F3C-4B0E-9776-C63954542F5D}"/>
                  </a:ext>
                </a:extLst>
              </p:cNvPr>
              <p:cNvSpPr/>
              <p:nvPr/>
            </p:nvSpPr>
            <p:spPr>
              <a:xfrm>
                <a:off x="6152086" y="3364463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E454F48-9F3C-4B0E-9776-C63954542F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2086" y="3364463"/>
                <a:ext cx="237744" cy="24177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858F684-7C4F-4D9B-8BE5-54FEEA7AADF8}"/>
              </a:ext>
            </a:extLst>
          </p:cNvPr>
          <p:cNvCxnSpPr/>
          <p:nvPr/>
        </p:nvCxnSpPr>
        <p:spPr>
          <a:xfrm flipH="1">
            <a:off x="6571027" y="3134403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DA7A1E9-D3A4-4EA7-8A5A-7EC9561E7738}"/>
                  </a:ext>
                </a:extLst>
              </p:cNvPr>
              <p:cNvSpPr/>
              <p:nvPr/>
            </p:nvSpPr>
            <p:spPr>
              <a:xfrm>
                <a:off x="6422958" y="3364463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DA7A1E9-D3A4-4EA7-8A5A-7EC9561E77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2958" y="3364463"/>
                <a:ext cx="237744" cy="24177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4C3E5F8-87AA-43BF-899D-A46E25EBA08E}"/>
                  </a:ext>
                </a:extLst>
              </p:cNvPr>
              <p:cNvSpPr/>
              <p:nvPr/>
            </p:nvSpPr>
            <p:spPr>
              <a:xfrm>
                <a:off x="6058163" y="3533833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4C3E5F8-87AA-43BF-899D-A46E25EBA0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8163" y="3533833"/>
                <a:ext cx="237744" cy="24177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807185A-E013-422B-AFB5-E884FE7080B0}"/>
                  </a:ext>
                </a:extLst>
              </p:cNvPr>
              <p:cNvSpPr/>
              <p:nvPr/>
            </p:nvSpPr>
            <p:spPr>
              <a:xfrm>
                <a:off x="6340249" y="3533833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807185A-E013-422B-AFB5-E884FE7080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0249" y="3533833"/>
                <a:ext cx="237744" cy="24177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78A81EA2-DCED-41CD-9DAA-609FAE757AB9}"/>
                  </a:ext>
                </a:extLst>
              </p:cNvPr>
              <p:cNvSpPr/>
              <p:nvPr/>
            </p:nvSpPr>
            <p:spPr>
              <a:xfrm>
                <a:off x="7718913" y="2763128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78A81EA2-DCED-41CD-9DAA-609FAE757A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8913" y="2763128"/>
                <a:ext cx="365760" cy="365760"/>
              </a:xfrm>
              <a:prstGeom prst="rect">
                <a:avLst/>
              </a:prstGeom>
              <a:blipFill>
                <a:blip r:embed="rId8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3B67B081-4D82-48FD-BE71-C3E722DCFFB5}"/>
                  </a:ext>
                </a:extLst>
              </p:cNvPr>
              <p:cNvSpPr/>
              <p:nvPr/>
            </p:nvSpPr>
            <p:spPr>
              <a:xfrm>
                <a:off x="8199428" y="2759266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3B67B081-4D82-48FD-BE71-C3E722DCFF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9428" y="2759266"/>
                <a:ext cx="365760" cy="365760"/>
              </a:xfrm>
              <a:prstGeom prst="rect">
                <a:avLst/>
              </a:prstGeom>
              <a:blipFill>
                <a:blip r:embed="rId9"/>
                <a:stretch>
                  <a:fillRect l="-14516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Arc 35">
            <a:extLst>
              <a:ext uri="{FF2B5EF4-FFF2-40B4-BE49-F238E27FC236}">
                <a16:creationId xmlns:a16="http://schemas.microsoft.com/office/drawing/2014/main" id="{6043C978-8F66-45B7-96F6-0A05DEE9FA31}"/>
              </a:ext>
            </a:extLst>
          </p:cNvPr>
          <p:cNvSpPr/>
          <p:nvPr/>
        </p:nvSpPr>
        <p:spPr>
          <a:xfrm>
            <a:off x="6759144" y="2475893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1C264AEF-FB73-400D-A73C-C8E117F88983}"/>
              </a:ext>
            </a:extLst>
          </p:cNvPr>
          <p:cNvSpPr/>
          <p:nvPr/>
        </p:nvSpPr>
        <p:spPr>
          <a:xfrm>
            <a:off x="6738250" y="2368977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38" name="Arc 37">
            <a:extLst>
              <a:ext uri="{FF2B5EF4-FFF2-40B4-BE49-F238E27FC236}">
                <a16:creationId xmlns:a16="http://schemas.microsoft.com/office/drawing/2014/main" id="{D9BB2729-CFED-4A0E-A269-1ABD06E2FDAE}"/>
              </a:ext>
            </a:extLst>
          </p:cNvPr>
          <p:cNvSpPr/>
          <p:nvPr/>
        </p:nvSpPr>
        <p:spPr>
          <a:xfrm rot="10800000">
            <a:off x="6730814" y="2962473"/>
            <a:ext cx="1197990" cy="494132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Arc 38">
            <a:extLst>
              <a:ext uri="{FF2B5EF4-FFF2-40B4-BE49-F238E27FC236}">
                <a16:creationId xmlns:a16="http://schemas.microsoft.com/office/drawing/2014/main" id="{D536120F-ECEB-4708-953A-91685F12728B}"/>
              </a:ext>
            </a:extLst>
          </p:cNvPr>
          <p:cNvSpPr/>
          <p:nvPr/>
        </p:nvSpPr>
        <p:spPr>
          <a:xfrm rot="10800000">
            <a:off x="6733892" y="2962473"/>
            <a:ext cx="1681651" cy="559645"/>
          </a:xfrm>
          <a:prstGeom prst="arc">
            <a:avLst>
              <a:gd name="adj1" fmla="val 1081764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B52BEF8E-0ED6-4A52-8576-528D6F63E5C8}"/>
                  </a:ext>
                </a:extLst>
              </p:cNvPr>
              <p:cNvSpPr/>
              <p:nvPr/>
            </p:nvSpPr>
            <p:spPr>
              <a:xfrm>
                <a:off x="2708865" y="3936405"/>
                <a:ext cx="442570" cy="44257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B52BEF8E-0ED6-4A52-8576-528D6F63E5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8865" y="3936405"/>
                <a:ext cx="442570" cy="442570"/>
              </a:xfrm>
              <a:prstGeom prst="rect">
                <a:avLst/>
              </a:prstGeom>
              <a:blipFill>
                <a:blip r:embed="rId10"/>
                <a:stretch>
                  <a:fillRect l="-12000" r="-1066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CEDB074F-8EE3-408A-82F1-1B7D630B3CE4}"/>
                  </a:ext>
                </a:extLst>
              </p:cNvPr>
              <p:cNvSpPr/>
              <p:nvPr/>
            </p:nvSpPr>
            <p:spPr>
              <a:xfrm>
                <a:off x="7257363" y="4496265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CEDB074F-8EE3-408A-82F1-1B7D630B3C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363" y="4496265"/>
                <a:ext cx="365760" cy="365760"/>
              </a:xfrm>
              <a:prstGeom prst="rect">
                <a:avLst/>
              </a:prstGeom>
              <a:blipFill>
                <a:blip r:embed="rId11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0BB1996-C9BA-4CCA-B235-FDC96B11DAE8}"/>
                  </a:ext>
                </a:extLst>
              </p:cNvPr>
              <p:cNvSpPr/>
              <p:nvPr/>
            </p:nvSpPr>
            <p:spPr>
              <a:xfrm>
                <a:off x="6171051" y="5105305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0BB1996-C9BA-4CCA-B235-FDC96B11DA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1051" y="5105305"/>
                <a:ext cx="237744" cy="241773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778A1D4-06B9-478B-A52C-AA86D84E389D}"/>
              </a:ext>
            </a:extLst>
          </p:cNvPr>
          <p:cNvCxnSpPr/>
          <p:nvPr/>
        </p:nvCxnSpPr>
        <p:spPr>
          <a:xfrm flipH="1">
            <a:off x="6589992" y="4867625"/>
            <a:ext cx="0" cy="210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CAF9C90-D9F9-4E95-A42F-D859BE3C95F7}"/>
                  </a:ext>
                </a:extLst>
              </p:cNvPr>
              <p:cNvSpPr/>
              <p:nvPr/>
            </p:nvSpPr>
            <p:spPr>
              <a:xfrm>
                <a:off x="6441923" y="5105305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CAF9C90-D9F9-4E95-A42F-D859BE3C95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1923" y="5105305"/>
                <a:ext cx="237744" cy="241773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2D825B7-39CC-45B2-9334-BEC8ACC76285}"/>
                  </a:ext>
                </a:extLst>
              </p:cNvPr>
              <p:cNvSpPr/>
              <p:nvPr/>
            </p:nvSpPr>
            <p:spPr>
              <a:xfrm>
                <a:off x="6077128" y="5274675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2D825B7-39CC-45B2-9334-BEC8ACC762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7128" y="5274675"/>
                <a:ext cx="237744" cy="241773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73017997-9E52-4471-A2EA-EC5303D070EE}"/>
                  </a:ext>
                </a:extLst>
              </p:cNvPr>
              <p:cNvSpPr/>
              <p:nvPr/>
            </p:nvSpPr>
            <p:spPr>
              <a:xfrm>
                <a:off x="6359214" y="5274675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73017997-9E52-4471-A2EA-EC5303D070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9214" y="5274675"/>
                <a:ext cx="237744" cy="241773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0A8093E-4AAC-4855-8FBE-3C8D1B46A796}"/>
                  </a:ext>
                </a:extLst>
              </p:cNvPr>
              <p:cNvSpPr/>
              <p:nvPr/>
            </p:nvSpPr>
            <p:spPr>
              <a:xfrm>
                <a:off x="7737878" y="4497874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0A8093E-4AAC-4855-8FBE-3C8D1B46A7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7878" y="4497874"/>
                <a:ext cx="365760" cy="365760"/>
              </a:xfrm>
              <a:prstGeom prst="rect">
                <a:avLst/>
              </a:prstGeom>
              <a:blipFill>
                <a:blip r:embed="rId16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0B2A6F2B-0DAA-4BEB-B45B-24FDF62B561A}"/>
                  </a:ext>
                </a:extLst>
              </p:cNvPr>
              <p:cNvSpPr/>
              <p:nvPr/>
            </p:nvSpPr>
            <p:spPr>
              <a:xfrm>
                <a:off x="8218393" y="4494012"/>
                <a:ext cx="365760" cy="365760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sSubSup>
                        <m:sSubSupPr>
                          <m:ctrlP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0B2A6F2B-0DAA-4BEB-B45B-24FDF62B56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18393" y="4494012"/>
                <a:ext cx="365760" cy="365760"/>
              </a:xfrm>
              <a:prstGeom prst="rect">
                <a:avLst/>
              </a:prstGeom>
              <a:blipFill>
                <a:blip r:embed="rId17"/>
                <a:stretch>
                  <a:fillRect l="-16129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Arc 48">
            <a:extLst>
              <a:ext uri="{FF2B5EF4-FFF2-40B4-BE49-F238E27FC236}">
                <a16:creationId xmlns:a16="http://schemas.microsoft.com/office/drawing/2014/main" id="{0904887A-FF86-464C-BA49-A15A3F5A5FDC}"/>
              </a:ext>
            </a:extLst>
          </p:cNvPr>
          <p:cNvSpPr/>
          <p:nvPr/>
        </p:nvSpPr>
        <p:spPr>
          <a:xfrm rot="16200000">
            <a:off x="5501500" y="3130530"/>
            <a:ext cx="1738400" cy="1167055"/>
          </a:xfrm>
          <a:prstGeom prst="arc">
            <a:avLst>
              <a:gd name="adj1" fmla="val 10574923"/>
              <a:gd name="adj2" fmla="val 138132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430D555-197E-4757-9FE2-405CB589B00C}"/>
              </a:ext>
            </a:extLst>
          </p:cNvPr>
          <p:cNvSpPr txBox="1"/>
          <p:nvPr/>
        </p:nvSpPr>
        <p:spPr>
          <a:xfrm>
            <a:off x="5750888" y="1738600"/>
            <a:ext cx="31967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HOP</a:t>
            </a:r>
            <a:r>
              <a:rPr lang="he-IL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-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HMM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0E485136-867B-404F-90A7-EB05E4F1C1ED}"/>
                  </a:ext>
                </a:extLst>
              </p:cNvPr>
              <p:cNvSpPr/>
              <p:nvPr/>
            </p:nvSpPr>
            <p:spPr>
              <a:xfrm>
                <a:off x="6115345" y="2878843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0E485136-867B-404F-90A7-EB05E4F1C1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345" y="2878843"/>
                <a:ext cx="421910" cy="276999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A1FCDCF2-865C-4D58-81D5-10EA2F8CF230}"/>
                  </a:ext>
                </a:extLst>
              </p:cNvPr>
              <p:cNvSpPr/>
              <p:nvPr/>
            </p:nvSpPr>
            <p:spPr>
              <a:xfrm>
                <a:off x="5946283" y="2587633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A1FCDCF2-865C-4D58-81D5-10EA2F8CF2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6283" y="2587633"/>
                <a:ext cx="421910" cy="276999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D75E2CD0-7B72-47DA-9B37-16BDC5C775C6}"/>
                  </a:ext>
                </a:extLst>
              </p:cNvPr>
              <p:cNvSpPr/>
              <p:nvPr/>
            </p:nvSpPr>
            <p:spPr>
              <a:xfrm>
                <a:off x="5940247" y="4861156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D75E2CD0-7B72-47DA-9B37-16BDC5C775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0247" y="4861156"/>
                <a:ext cx="421910" cy="276999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289B6BDC-D21B-49C4-84C6-AD5B5FC6D8D9}"/>
                  </a:ext>
                </a:extLst>
              </p:cNvPr>
              <p:cNvSpPr/>
              <p:nvPr/>
            </p:nvSpPr>
            <p:spPr>
              <a:xfrm>
                <a:off x="7012258" y="2477792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289B6BDC-D21B-49C4-84C6-AD5B5FC6D8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2258" y="2477792"/>
                <a:ext cx="407125" cy="276999"/>
              </a:xfrm>
              <a:prstGeom prst="rect">
                <a:avLst/>
              </a:prstGeom>
              <a:blipFill>
                <a:blip r:embed="rId20"/>
                <a:stretch>
                  <a:fillRect l="-149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1D720D2C-B81B-456A-BFF3-1B38450DEC6E}"/>
                  </a:ext>
                </a:extLst>
              </p:cNvPr>
              <p:cNvSpPr/>
              <p:nvPr/>
            </p:nvSpPr>
            <p:spPr>
              <a:xfrm>
                <a:off x="6838260" y="3158069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1D720D2C-B81B-456A-BFF3-1B38450DEC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8260" y="3158069"/>
                <a:ext cx="304891" cy="276999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Arc 55">
            <a:extLst>
              <a:ext uri="{FF2B5EF4-FFF2-40B4-BE49-F238E27FC236}">
                <a16:creationId xmlns:a16="http://schemas.microsoft.com/office/drawing/2014/main" id="{42C6B881-3562-46D2-9F21-D04D4B86F2E5}"/>
              </a:ext>
            </a:extLst>
          </p:cNvPr>
          <p:cNvSpPr/>
          <p:nvPr/>
        </p:nvSpPr>
        <p:spPr>
          <a:xfrm>
            <a:off x="6767002" y="4154814"/>
            <a:ext cx="1164568" cy="512519"/>
          </a:xfrm>
          <a:prstGeom prst="arc">
            <a:avLst>
              <a:gd name="adj1" fmla="val 10995027"/>
              <a:gd name="adj2" fmla="val 89958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B3D0F231-0914-4EBE-95EA-90547A01B697}"/>
              </a:ext>
            </a:extLst>
          </p:cNvPr>
          <p:cNvSpPr/>
          <p:nvPr/>
        </p:nvSpPr>
        <p:spPr>
          <a:xfrm rot="10800000">
            <a:off x="6759144" y="4729653"/>
            <a:ext cx="727876" cy="445338"/>
          </a:xfrm>
          <a:prstGeom prst="arc">
            <a:avLst>
              <a:gd name="adj1" fmla="val 1097886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60A4DCF6-2F41-4536-AF3E-31E109D93B8F}"/>
              </a:ext>
            </a:extLst>
          </p:cNvPr>
          <p:cNvSpPr/>
          <p:nvPr/>
        </p:nvSpPr>
        <p:spPr>
          <a:xfrm rot="16200000">
            <a:off x="6223068" y="4509478"/>
            <a:ext cx="309639" cy="457200"/>
          </a:xfrm>
          <a:prstGeom prst="arc">
            <a:avLst>
              <a:gd name="adj1" fmla="val 8678828"/>
              <a:gd name="adj2" fmla="val 189880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Arc 58">
            <a:extLst>
              <a:ext uri="{FF2B5EF4-FFF2-40B4-BE49-F238E27FC236}">
                <a16:creationId xmlns:a16="http://schemas.microsoft.com/office/drawing/2014/main" id="{D6D0C63C-07A5-4507-9714-183E9D2E37D9}"/>
              </a:ext>
            </a:extLst>
          </p:cNvPr>
          <p:cNvSpPr/>
          <p:nvPr/>
        </p:nvSpPr>
        <p:spPr>
          <a:xfrm>
            <a:off x="6780038" y="4214293"/>
            <a:ext cx="720020" cy="411480"/>
          </a:xfrm>
          <a:prstGeom prst="arc">
            <a:avLst>
              <a:gd name="adj1" fmla="val 11026958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60" name="Arc 59">
            <a:extLst>
              <a:ext uri="{FF2B5EF4-FFF2-40B4-BE49-F238E27FC236}">
                <a16:creationId xmlns:a16="http://schemas.microsoft.com/office/drawing/2014/main" id="{DC7082AD-9775-438B-BD22-0189DF467034}"/>
              </a:ext>
            </a:extLst>
          </p:cNvPr>
          <p:cNvSpPr/>
          <p:nvPr/>
        </p:nvSpPr>
        <p:spPr>
          <a:xfrm>
            <a:off x="6759144" y="4107377"/>
            <a:ext cx="1637192" cy="622686"/>
          </a:xfrm>
          <a:prstGeom prst="arc">
            <a:avLst>
              <a:gd name="adj1" fmla="val 10896129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61" name="Arc 60">
            <a:extLst>
              <a:ext uri="{FF2B5EF4-FFF2-40B4-BE49-F238E27FC236}">
                <a16:creationId xmlns:a16="http://schemas.microsoft.com/office/drawing/2014/main" id="{D3789277-51CA-40E3-858B-10BAAA2F6805}"/>
              </a:ext>
            </a:extLst>
          </p:cNvPr>
          <p:cNvSpPr/>
          <p:nvPr/>
        </p:nvSpPr>
        <p:spPr>
          <a:xfrm rot="10800000">
            <a:off x="6751709" y="4700874"/>
            <a:ext cx="1159539" cy="521497"/>
          </a:xfrm>
          <a:prstGeom prst="arc">
            <a:avLst>
              <a:gd name="adj1" fmla="val 10873745"/>
              <a:gd name="adj2" fmla="val 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Arc 61">
            <a:extLst>
              <a:ext uri="{FF2B5EF4-FFF2-40B4-BE49-F238E27FC236}">
                <a16:creationId xmlns:a16="http://schemas.microsoft.com/office/drawing/2014/main" id="{511C393E-FD72-4FD5-A301-1CA8515726D9}"/>
              </a:ext>
            </a:extLst>
          </p:cNvPr>
          <p:cNvSpPr/>
          <p:nvPr/>
        </p:nvSpPr>
        <p:spPr>
          <a:xfrm rot="10800000">
            <a:off x="6754786" y="4700873"/>
            <a:ext cx="1681651" cy="559645"/>
          </a:xfrm>
          <a:prstGeom prst="arc">
            <a:avLst>
              <a:gd name="adj1" fmla="val 10790489"/>
              <a:gd name="adj2" fmla="val 100777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C9B29E14-6ED9-4F7D-9ECF-E62B1AC5F70A}"/>
                  </a:ext>
                </a:extLst>
              </p:cNvPr>
              <p:cNvSpPr/>
              <p:nvPr/>
            </p:nvSpPr>
            <p:spPr>
              <a:xfrm>
                <a:off x="6136239" y="4617243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C9B29E14-6ED9-4F7D-9ECF-E62B1AC5F7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6239" y="4617243"/>
                <a:ext cx="421910" cy="276999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991F02B5-A2C7-45A4-AA3D-F1378BF854FE}"/>
                  </a:ext>
                </a:extLst>
              </p:cNvPr>
              <p:cNvSpPr/>
              <p:nvPr/>
            </p:nvSpPr>
            <p:spPr>
              <a:xfrm>
                <a:off x="6859154" y="4896469"/>
                <a:ext cx="3048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991F02B5-A2C7-45A4-AA3D-F1378BF854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9154" y="4896469"/>
                <a:ext cx="304891" cy="276999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5" name="Picture 64">
            <a:extLst>
              <a:ext uri="{FF2B5EF4-FFF2-40B4-BE49-F238E27FC236}">
                <a16:creationId xmlns:a16="http://schemas.microsoft.com/office/drawing/2014/main" id="{5895DC6B-F071-4E6B-8754-A195A7315EDF}"/>
              </a:ext>
            </a:extLst>
          </p:cNvPr>
          <p:cNvPicPr>
            <a:picLocks noChangeAspect="1"/>
          </p:cNvPicPr>
          <p:nvPr/>
        </p:nvPicPr>
        <p:blipFill rotWithShape="1"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4" t="13746" r="44521" b="14361"/>
          <a:stretch/>
        </p:blipFill>
        <p:spPr>
          <a:xfrm>
            <a:off x="6651070" y="5445146"/>
            <a:ext cx="711830" cy="577574"/>
          </a:xfrm>
          <a:prstGeom prst="rect">
            <a:avLst/>
          </a:prstGeom>
        </p:spPr>
      </p:pic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109D031-1C51-4AF6-9548-F2057DDBA4C4}"/>
              </a:ext>
            </a:extLst>
          </p:cNvPr>
          <p:cNvCxnSpPr/>
          <p:nvPr/>
        </p:nvCxnSpPr>
        <p:spPr>
          <a:xfrm>
            <a:off x="6308864" y="2529591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8463B14C-3122-4EE9-B5F9-BC03FE5ACE79}"/>
                  </a:ext>
                </a:extLst>
              </p:cNvPr>
              <p:cNvSpPr/>
              <p:nvPr/>
            </p:nvSpPr>
            <p:spPr>
              <a:xfrm>
                <a:off x="6362738" y="2401613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8463B14C-3122-4EE9-B5F9-BC03FE5ACE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38" y="2401613"/>
                <a:ext cx="421910" cy="276999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73E5DAD-1CDC-4828-B595-67E1B802DCC9}"/>
              </a:ext>
            </a:extLst>
          </p:cNvPr>
          <p:cNvCxnSpPr/>
          <p:nvPr/>
        </p:nvCxnSpPr>
        <p:spPr>
          <a:xfrm>
            <a:off x="6332130" y="4254369"/>
            <a:ext cx="194450" cy="2155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FCAD49CA-360E-45E7-AC47-5A01D483286C}"/>
                  </a:ext>
                </a:extLst>
              </p:cNvPr>
              <p:cNvSpPr/>
              <p:nvPr/>
            </p:nvSpPr>
            <p:spPr>
              <a:xfrm>
                <a:off x="6386004" y="4126391"/>
                <a:ext cx="42191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FCAD49CA-360E-45E7-AC47-5A01D48328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6004" y="4126391"/>
                <a:ext cx="421910" cy="276999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0" name="Picture 69">
            <a:extLst>
              <a:ext uri="{FF2B5EF4-FFF2-40B4-BE49-F238E27FC236}">
                <a16:creationId xmlns:a16="http://schemas.microsoft.com/office/drawing/2014/main" id="{B9FDC99C-39E4-4A21-9D36-120C3FDB2177}"/>
              </a:ext>
            </a:extLst>
          </p:cNvPr>
          <p:cNvPicPr>
            <a:picLocks noChangeAspect="1"/>
          </p:cNvPicPr>
          <p:nvPr/>
        </p:nvPicPr>
        <p:blipFill rotWithShape="1"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9" t="3002" r="3959" b="2568"/>
          <a:stretch/>
        </p:blipFill>
        <p:spPr>
          <a:xfrm>
            <a:off x="7427345" y="5450799"/>
            <a:ext cx="718861" cy="572917"/>
          </a:xfrm>
          <a:prstGeom prst="rect">
            <a:avLst/>
          </a:prstGeom>
        </p:spPr>
      </p:pic>
      <p:sp>
        <p:nvSpPr>
          <p:cNvPr id="71" name="Arc 70">
            <a:extLst>
              <a:ext uri="{FF2B5EF4-FFF2-40B4-BE49-F238E27FC236}">
                <a16:creationId xmlns:a16="http://schemas.microsoft.com/office/drawing/2014/main" id="{E85D361C-6196-49AF-A4AB-2C3D1B6F9CE2}"/>
              </a:ext>
            </a:extLst>
          </p:cNvPr>
          <p:cNvSpPr/>
          <p:nvPr/>
        </p:nvSpPr>
        <p:spPr>
          <a:xfrm rot="5400000" flipV="1">
            <a:off x="6628325" y="4150678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72" name="Arc 71">
            <a:extLst>
              <a:ext uri="{FF2B5EF4-FFF2-40B4-BE49-F238E27FC236}">
                <a16:creationId xmlns:a16="http://schemas.microsoft.com/office/drawing/2014/main" id="{1B9AF5B1-E1DF-489E-A7E0-2EA03B2C9CC1}"/>
              </a:ext>
            </a:extLst>
          </p:cNvPr>
          <p:cNvSpPr/>
          <p:nvPr/>
        </p:nvSpPr>
        <p:spPr>
          <a:xfrm rot="5400000" flipV="1">
            <a:off x="7104474" y="4150680"/>
            <a:ext cx="2743200" cy="594360"/>
          </a:xfrm>
          <a:prstGeom prst="arc">
            <a:avLst>
              <a:gd name="adj1" fmla="val 11178144"/>
              <a:gd name="adj2" fmla="val 20860053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AC29549D-F3A9-4CAC-B703-467E1D5B51A4}"/>
              </a:ext>
            </a:extLst>
          </p:cNvPr>
          <p:cNvSpPr/>
          <p:nvPr/>
        </p:nvSpPr>
        <p:spPr>
          <a:xfrm rot="5400000" flipV="1">
            <a:off x="7150826" y="4955629"/>
            <a:ext cx="428170" cy="275309"/>
          </a:xfrm>
          <a:prstGeom prst="arc">
            <a:avLst>
              <a:gd name="adj1" fmla="val 11178144"/>
              <a:gd name="adj2" fmla="val 1579023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74" name="Arc 73">
            <a:extLst>
              <a:ext uri="{FF2B5EF4-FFF2-40B4-BE49-F238E27FC236}">
                <a16:creationId xmlns:a16="http://schemas.microsoft.com/office/drawing/2014/main" id="{6B8B5062-977E-492E-9FC5-EB3D8F0373B4}"/>
              </a:ext>
            </a:extLst>
          </p:cNvPr>
          <p:cNvSpPr/>
          <p:nvPr/>
        </p:nvSpPr>
        <p:spPr>
          <a:xfrm rot="5400000" flipV="1">
            <a:off x="7642771" y="4971703"/>
            <a:ext cx="428170" cy="239935"/>
          </a:xfrm>
          <a:prstGeom prst="arc">
            <a:avLst>
              <a:gd name="adj1" fmla="val 11178144"/>
              <a:gd name="adj2" fmla="val 15935762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sp>
        <p:nvSpPr>
          <p:cNvPr id="75" name="Arc 74">
            <a:extLst>
              <a:ext uri="{FF2B5EF4-FFF2-40B4-BE49-F238E27FC236}">
                <a16:creationId xmlns:a16="http://schemas.microsoft.com/office/drawing/2014/main" id="{2E485906-293B-47E4-8055-7ECABAA49FD9}"/>
              </a:ext>
            </a:extLst>
          </p:cNvPr>
          <p:cNvSpPr/>
          <p:nvPr/>
        </p:nvSpPr>
        <p:spPr>
          <a:xfrm rot="5400000" flipV="1">
            <a:off x="8118922" y="4972972"/>
            <a:ext cx="428170" cy="239935"/>
          </a:xfrm>
          <a:prstGeom prst="arc">
            <a:avLst>
              <a:gd name="adj1" fmla="val 11178144"/>
              <a:gd name="adj2" fmla="val 16311229"/>
            </a:avLst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2B4A4D93-4B98-41C4-8E58-48309FCE48B6}"/>
                  </a:ext>
                </a:extLst>
              </p:cNvPr>
              <p:cNvSpPr/>
              <p:nvPr/>
            </p:nvSpPr>
            <p:spPr>
              <a:xfrm>
                <a:off x="7481292" y="2477792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2B4A4D93-4B98-41C4-8E58-48309FCE48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81292" y="2477792"/>
                <a:ext cx="407125" cy="276999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5E16BA55-93F0-4BCC-9E4A-4891A9DA8F12}"/>
                  </a:ext>
                </a:extLst>
              </p:cNvPr>
              <p:cNvSpPr/>
              <p:nvPr/>
            </p:nvSpPr>
            <p:spPr>
              <a:xfrm>
                <a:off x="7932766" y="2477792"/>
                <a:ext cx="40712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2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05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5E16BA55-93F0-4BCC-9E4A-4891A9DA8F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2766" y="2477792"/>
                <a:ext cx="407125" cy="276999"/>
              </a:xfrm>
              <a:prstGeom prst="rect">
                <a:avLst/>
              </a:prstGeom>
              <a:blipFill>
                <a:blip r:embed="rId20"/>
                <a:stretch>
                  <a:fillRect l="-149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8" name="Arc 77">
            <a:extLst>
              <a:ext uri="{FF2B5EF4-FFF2-40B4-BE49-F238E27FC236}">
                <a16:creationId xmlns:a16="http://schemas.microsoft.com/office/drawing/2014/main" id="{475D0387-D40D-493F-BAEF-8D9B567E0579}"/>
              </a:ext>
            </a:extLst>
          </p:cNvPr>
          <p:cNvSpPr/>
          <p:nvPr/>
        </p:nvSpPr>
        <p:spPr>
          <a:xfrm rot="5400000" flipV="1">
            <a:off x="5951816" y="4331990"/>
            <a:ext cx="3114761" cy="594360"/>
          </a:xfrm>
          <a:prstGeom prst="arc">
            <a:avLst>
              <a:gd name="adj1" fmla="val 11117704"/>
              <a:gd name="adj2" fmla="val 20529490"/>
            </a:avLst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endParaRPr lang="en-US" sz="1200" dirty="0"/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85ABBD5-CD82-416F-A571-AAF2375541D9}"/>
              </a:ext>
            </a:extLst>
          </p:cNvPr>
          <p:cNvPicPr>
            <a:picLocks noChangeAspect="1"/>
          </p:cNvPicPr>
          <p:nvPr/>
        </p:nvPicPr>
        <p:blipFill rotWithShape="1"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" t="2338" r="27148" b="1936"/>
          <a:stretch/>
        </p:blipFill>
        <p:spPr>
          <a:xfrm>
            <a:off x="8247440" y="5435689"/>
            <a:ext cx="855463" cy="5805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A70410E-4B50-4DCB-A287-04BDBE8F3FCD}"/>
                  </a:ext>
                </a:extLst>
              </p:cNvPr>
              <p:cNvSpPr/>
              <p:nvPr/>
            </p:nvSpPr>
            <p:spPr>
              <a:xfrm>
                <a:off x="6525844" y="4497874"/>
                <a:ext cx="365760" cy="36576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A70410E-4B50-4DCB-A287-04BDBE8F3FC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5844" y="4497874"/>
                <a:ext cx="365760" cy="365760"/>
              </a:xfrm>
              <a:prstGeom prst="rect">
                <a:avLst/>
              </a:prstGeom>
              <a:blipFill>
                <a:blip r:embed="rId28"/>
                <a:stretch>
                  <a:fillRect l="-17742" r="-112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DA2D3D8E-F068-4816-B6B1-DCD5B21B377B}"/>
                  </a:ext>
                </a:extLst>
              </p:cNvPr>
              <p:cNvSpPr/>
              <p:nvPr/>
            </p:nvSpPr>
            <p:spPr>
              <a:xfrm>
                <a:off x="1531341" y="3929988"/>
                <a:ext cx="442570" cy="44257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he-IL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DA2D3D8E-F068-4816-B6B1-DCD5B21B37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1341" y="3929988"/>
                <a:ext cx="442570" cy="442570"/>
              </a:xfrm>
              <a:prstGeom prst="rect">
                <a:avLst/>
              </a:prstGeom>
              <a:blipFill>
                <a:blip r:embed="rId29"/>
                <a:stretch>
                  <a:fillRect l="-12000" r="-933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796F8D0E-9052-4D80-9073-731697526A4E}"/>
                  </a:ext>
                </a:extLst>
              </p:cNvPr>
              <p:cNvSpPr/>
              <p:nvPr/>
            </p:nvSpPr>
            <p:spPr>
              <a:xfrm>
                <a:off x="2820434" y="463071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796F8D0E-9052-4D80-9073-731697526A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0434" y="4630719"/>
                <a:ext cx="237744" cy="241773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682C6AEF-2FB2-4C6E-AD36-9303D5F960BA}"/>
                  </a:ext>
                </a:extLst>
              </p:cNvPr>
              <p:cNvSpPr/>
              <p:nvPr/>
            </p:nvSpPr>
            <p:spPr>
              <a:xfrm>
                <a:off x="3091306" y="463071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682C6AEF-2FB2-4C6E-AD36-9303D5F960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1306" y="4630719"/>
                <a:ext cx="237744" cy="241773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603A4B33-7A34-4618-9733-0AADF1EEE5CC}"/>
                  </a:ext>
                </a:extLst>
              </p:cNvPr>
              <p:cNvSpPr/>
              <p:nvPr/>
            </p:nvSpPr>
            <p:spPr>
              <a:xfrm>
                <a:off x="2726511" y="480008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603A4B33-7A34-4618-9733-0AADF1EEE5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6511" y="4800089"/>
                <a:ext cx="237744" cy="241773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CAF63AC-4F68-4CE4-830A-BE3237DC4569}"/>
                  </a:ext>
                </a:extLst>
              </p:cNvPr>
              <p:cNvSpPr/>
              <p:nvPr/>
            </p:nvSpPr>
            <p:spPr>
              <a:xfrm>
                <a:off x="3008597" y="4800089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CAF63AC-4F68-4CE4-830A-BE3237DC45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8597" y="4800089"/>
                <a:ext cx="237744" cy="241773"/>
              </a:xfrm>
              <a:prstGeom prst="rect">
                <a:avLst/>
              </a:prstGeom>
              <a:blipFill>
                <a:blip r:embed="rId3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AAA664C4-7104-4F26-9C07-9D97D27E1E9D}"/>
                  </a:ext>
                </a:extLst>
              </p:cNvPr>
              <p:cNvSpPr/>
              <p:nvPr/>
            </p:nvSpPr>
            <p:spPr>
              <a:xfrm>
                <a:off x="1228036" y="4635812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AAA664C4-7104-4F26-9C07-9D97D27E1E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8036" y="4635812"/>
                <a:ext cx="237744" cy="241773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60138778-4405-49C5-891F-15AD8705C256}"/>
                  </a:ext>
                </a:extLst>
              </p:cNvPr>
              <p:cNvSpPr/>
              <p:nvPr/>
            </p:nvSpPr>
            <p:spPr>
              <a:xfrm>
                <a:off x="1498908" y="4635812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60138778-4405-49C5-891F-15AD8705C2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8908" y="4635812"/>
                <a:ext cx="237744" cy="241773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580F8AA-D491-4B33-B609-A823297EBC1E}"/>
                  </a:ext>
                </a:extLst>
              </p:cNvPr>
              <p:cNvSpPr/>
              <p:nvPr/>
            </p:nvSpPr>
            <p:spPr>
              <a:xfrm>
                <a:off x="1134113" y="4805182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580F8AA-D491-4B33-B609-A823297EBC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4113" y="4805182"/>
                <a:ext cx="237744" cy="241773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7B2CEDCA-9ABA-43FA-9D29-45E21B8C1E2A}"/>
                  </a:ext>
                </a:extLst>
              </p:cNvPr>
              <p:cNvSpPr/>
              <p:nvPr/>
            </p:nvSpPr>
            <p:spPr>
              <a:xfrm>
                <a:off x="1416199" y="4805182"/>
                <a:ext cx="237744" cy="241773"/>
              </a:xfrm>
              <a:prstGeom prst="rect">
                <a:avLst/>
              </a:prstGeom>
              <a:solidFill>
                <a:srgbClr val="1F4E79"/>
              </a:solidFill>
              <a:ln>
                <a:solidFill>
                  <a:srgbClr val="4171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7B2CEDCA-9ABA-43FA-9D29-45E21B8C1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199" y="4805182"/>
                <a:ext cx="237744" cy="241773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0" name="Right Arrow 2">
            <a:extLst>
              <a:ext uri="{FF2B5EF4-FFF2-40B4-BE49-F238E27FC236}">
                <a16:creationId xmlns:a16="http://schemas.microsoft.com/office/drawing/2014/main" id="{4D4592B1-F577-4039-913E-3295873FE12A}"/>
              </a:ext>
            </a:extLst>
          </p:cNvPr>
          <p:cNvSpPr/>
          <p:nvPr/>
        </p:nvSpPr>
        <p:spPr>
          <a:xfrm>
            <a:off x="4365809" y="3820952"/>
            <a:ext cx="672788" cy="61089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7513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972EA6-6D6E-48C2-90C1-FD0B13D08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91" y="491507"/>
            <a:ext cx="12132091" cy="611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469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143C4B-0313-461C-BE14-8C8769DB1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56" y="494018"/>
            <a:ext cx="12132091" cy="611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7677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808EAF-1253-4737-B9EA-70B8590D7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91" y="124875"/>
            <a:ext cx="12132091" cy="648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3108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D968780-8B43-4DF3-963E-0443250F2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425" y="125795"/>
            <a:ext cx="12132091" cy="648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821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CD529B-DF77-4A11-96C1-BFC321079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26" y="125194"/>
            <a:ext cx="12132091" cy="648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33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B6EFB3-177E-48EB-B7C2-3DA11C1E8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31" y="119266"/>
            <a:ext cx="12132091" cy="668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6657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8F61A3-D938-4AFA-B970-4880974A8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49" y="119853"/>
            <a:ext cx="12192000" cy="647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0793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08FEA0-97C3-4AA5-9677-76C5AFA11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0" y="122379"/>
            <a:ext cx="12192000" cy="647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437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8B1E91-EA42-4C97-A865-00DD623A6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24" y="119226"/>
            <a:ext cx="12192000" cy="666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3321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AF5109-7381-44CA-8140-1CE846290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24" y="116927"/>
            <a:ext cx="12192000" cy="650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11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Research Goal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Gene </a:t>
            </a:r>
            <a:r>
              <a:rPr lang="en-IL" b="1" dirty="0"/>
              <a:t>R</a:t>
            </a:r>
            <a:r>
              <a:rPr lang="en-US" b="1" dirty="0" err="1"/>
              <a:t>egulation</a:t>
            </a:r>
            <a:endParaRPr lang="en-US" b="1" dirty="0"/>
          </a:p>
          <a:p>
            <a:r>
              <a:rPr lang="en-US" dirty="0"/>
              <a:t>TFBS &amp; PWMs</a:t>
            </a:r>
          </a:p>
          <a:p>
            <a:r>
              <a:rPr lang="en-US" dirty="0"/>
              <a:t>HMM</a:t>
            </a:r>
          </a:p>
          <a:p>
            <a:r>
              <a:rPr lang="en-US" dirty="0"/>
              <a:t>HOP-HMM</a:t>
            </a:r>
          </a:p>
          <a:p>
            <a:r>
              <a:rPr lang="en-IL" dirty="0"/>
              <a:t>Baum-Welch</a:t>
            </a:r>
          </a:p>
          <a:p>
            <a:r>
              <a:rPr lang="en-IL" dirty="0"/>
              <a:t>Evaluation</a:t>
            </a:r>
            <a:endParaRPr lang="en-US" dirty="0"/>
          </a:p>
          <a:p>
            <a:r>
              <a:rPr lang="en-US" dirty="0"/>
              <a:t>H</a:t>
            </a:r>
            <a:r>
              <a:rPr lang="en-IL" dirty="0"/>
              <a:t>u</a:t>
            </a:r>
            <a:r>
              <a:rPr lang="en-US" dirty="0"/>
              <a:t>m</a:t>
            </a:r>
            <a:r>
              <a:rPr lang="en-IL" dirty="0"/>
              <a:t>a</a:t>
            </a:r>
            <a:r>
              <a:rPr lang="en-US" dirty="0"/>
              <a:t>n</a:t>
            </a:r>
            <a:r>
              <a:rPr lang="en-IL" dirty="0"/>
              <a:t> </a:t>
            </a:r>
            <a:r>
              <a:rPr lang="en-US" dirty="0"/>
              <a:t>D</a:t>
            </a:r>
            <a:r>
              <a:rPr lang="en-IL" dirty="0"/>
              <a:t>N</a:t>
            </a:r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8591738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51E8D9-8851-49E6-93BC-CC44C9C85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623" y="119707"/>
            <a:ext cx="12132091" cy="667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9475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Research Goal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Gene Regulation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TFBS &amp; PWMs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HMM</a:t>
            </a:r>
            <a:endParaRPr lang="en-IL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HOP-HMM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Baum-Welch</a:t>
            </a:r>
          </a:p>
          <a:p>
            <a:r>
              <a:rPr lang="en-IL" dirty="0"/>
              <a:t>Evaluation</a:t>
            </a:r>
            <a:endParaRPr lang="en-US" dirty="0"/>
          </a:p>
          <a:p>
            <a:r>
              <a:rPr lang="en-US" dirty="0"/>
              <a:t>H</a:t>
            </a:r>
            <a:r>
              <a:rPr lang="en-IL" dirty="0"/>
              <a:t>u</a:t>
            </a:r>
            <a:r>
              <a:rPr lang="en-US" dirty="0"/>
              <a:t>m</a:t>
            </a:r>
            <a:r>
              <a:rPr lang="en-IL" dirty="0"/>
              <a:t>a</a:t>
            </a:r>
            <a:r>
              <a:rPr lang="en-US" dirty="0"/>
              <a:t>n</a:t>
            </a:r>
            <a:r>
              <a:rPr lang="en-IL" dirty="0"/>
              <a:t> </a:t>
            </a:r>
            <a:r>
              <a:rPr lang="en-US" dirty="0"/>
              <a:t>D</a:t>
            </a:r>
            <a:r>
              <a:rPr lang="en-IL" dirty="0"/>
              <a:t>N</a:t>
            </a:r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9876242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5442451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</a:t>
            </a:r>
            <a:endParaRPr lang="en-IL" dirty="0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CF7C9143-2529-44A9-8CB1-08D7076F0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What is it?</a:t>
            </a:r>
          </a:p>
          <a:p>
            <a:r>
              <a:rPr lang="en-US" dirty="0"/>
              <a:t>Calculation </a:t>
            </a:r>
          </a:p>
          <a:p>
            <a:r>
              <a:rPr lang="en-US" dirty="0"/>
              <a:t>HOP-HMM Adaptations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87275382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Probability- What is it?</a:t>
            </a:r>
            <a:endParaRPr lang="en-IL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E578852-A275-4EF1-817A-F65C93C8D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26" y="1573011"/>
            <a:ext cx="11266384" cy="92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0273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Probability- What is it?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47282" y="5348572"/>
                <a:ext cx="3388283" cy="1483043"/>
              </a:xfrm>
            </p:spPr>
            <p:txBody>
              <a:bodyPr/>
              <a:lstStyle/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sSub>
                            <m:sSubPr>
                              <m:ctrlP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r>
                  <a:rPr lang="en-US" sz="2800" dirty="0"/>
                  <a:t>Posterior probability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47282" y="5348572"/>
                <a:ext cx="3388283" cy="1483043"/>
              </a:xfrm>
              <a:blipFill>
                <a:blip r:embed="rId2"/>
                <a:stretch>
                  <a:fillRect l="-719" b="-368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2" name="Arrow: Down 191">
            <a:extLst>
              <a:ext uri="{FF2B5EF4-FFF2-40B4-BE49-F238E27FC236}">
                <a16:creationId xmlns:a16="http://schemas.microsoft.com/office/drawing/2014/main" id="{E62B74CB-1E43-49D2-B3B8-647AAFE143F3}"/>
              </a:ext>
            </a:extLst>
          </p:cNvPr>
          <p:cNvSpPr/>
          <p:nvPr/>
        </p:nvSpPr>
        <p:spPr>
          <a:xfrm>
            <a:off x="3297881" y="2778377"/>
            <a:ext cx="703848" cy="78992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D3E40ABA-64A7-4E83-B865-C373064B74B8}"/>
              </a:ext>
            </a:extLst>
          </p:cNvPr>
          <p:cNvSpPr/>
          <p:nvPr/>
        </p:nvSpPr>
        <p:spPr>
          <a:xfrm>
            <a:off x="5795309" y="4160357"/>
            <a:ext cx="301753" cy="10863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302E7C84-4AF0-46BB-BD4D-6EEFDB180C27}"/>
              </a:ext>
            </a:extLst>
          </p:cNvPr>
          <p:cNvSpPr/>
          <p:nvPr/>
        </p:nvSpPr>
        <p:spPr>
          <a:xfrm>
            <a:off x="573923" y="4190966"/>
            <a:ext cx="5520236" cy="11480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6" name="Freeform: Shape 205">
            <a:extLst>
              <a:ext uri="{FF2B5EF4-FFF2-40B4-BE49-F238E27FC236}">
                <a16:creationId xmlns:a16="http://schemas.microsoft.com/office/drawing/2014/main" id="{FCA9D93A-9059-436C-9A2D-AFFB05108D8E}"/>
              </a:ext>
            </a:extLst>
          </p:cNvPr>
          <p:cNvSpPr/>
          <p:nvPr/>
        </p:nvSpPr>
        <p:spPr>
          <a:xfrm>
            <a:off x="579120" y="4145280"/>
            <a:ext cx="5527040" cy="1148080"/>
          </a:xfrm>
          <a:custGeom>
            <a:avLst/>
            <a:gdLst>
              <a:gd name="connsiteX0" fmla="*/ 0 w 5527040"/>
              <a:gd name="connsiteY0" fmla="*/ 40640 h 1148080"/>
              <a:gd name="connsiteX1" fmla="*/ 325120 w 5527040"/>
              <a:gd name="connsiteY1" fmla="*/ 50800 h 1148080"/>
              <a:gd name="connsiteX2" fmla="*/ 386080 w 5527040"/>
              <a:gd name="connsiteY2" fmla="*/ 91440 h 1148080"/>
              <a:gd name="connsiteX3" fmla="*/ 447040 w 5527040"/>
              <a:gd name="connsiteY3" fmla="*/ 121920 h 1148080"/>
              <a:gd name="connsiteX4" fmla="*/ 467360 w 5527040"/>
              <a:gd name="connsiteY4" fmla="*/ 152400 h 1148080"/>
              <a:gd name="connsiteX5" fmla="*/ 528320 w 5527040"/>
              <a:gd name="connsiteY5" fmla="*/ 203200 h 1148080"/>
              <a:gd name="connsiteX6" fmla="*/ 579120 w 5527040"/>
              <a:gd name="connsiteY6" fmla="*/ 264160 h 1148080"/>
              <a:gd name="connsiteX7" fmla="*/ 609600 w 5527040"/>
              <a:gd name="connsiteY7" fmla="*/ 284480 h 1148080"/>
              <a:gd name="connsiteX8" fmla="*/ 680720 w 5527040"/>
              <a:gd name="connsiteY8" fmla="*/ 355600 h 1148080"/>
              <a:gd name="connsiteX9" fmla="*/ 741680 w 5527040"/>
              <a:gd name="connsiteY9" fmla="*/ 436880 h 1148080"/>
              <a:gd name="connsiteX10" fmla="*/ 762000 w 5527040"/>
              <a:gd name="connsiteY10" fmla="*/ 477520 h 1148080"/>
              <a:gd name="connsiteX11" fmla="*/ 792480 w 5527040"/>
              <a:gd name="connsiteY11" fmla="*/ 508000 h 1148080"/>
              <a:gd name="connsiteX12" fmla="*/ 812800 w 5527040"/>
              <a:gd name="connsiteY12" fmla="*/ 538480 h 1148080"/>
              <a:gd name="connsiteX13" fmla="*/ 873760 w 5527040"/>
              <a:gd name="connsiteY13" fmla="*/ 589280 h 1148080"/>
              <a:gd name="connsiteX14" fmla="*/ 1198880 w 5527040"/>
              <a:gd name="connsiteY14" fmla="*/ 599440 h 1148080"/>
              <a:gd name="connsiteX15" fmla="*/ 1229360 w 5527040"/>
              <a:gd name="connsiteY15" fmla="*/ 619760 h 1148080"/>
              <a:gd name="connsiteX16" fmla="*/ 1239520 w 5527040"/>
              <a:gd name="connsiteY16" fmla="*/ 650240 h 1148080"/>
              <a:gd name="connsiteX17" fmla="*/ 1259840 w 5527040"/>
              <a:gd name="connsiteY17" fmla="*/ 680720 h 1148080"/>
              <a:gd name="connsiteX18" fmla="*/ 1280160 w 5527040"/>
              <a:gd name="connsiteY18" fmla="*/ 751840 h 1148080"/>
              <a:gd name="connsiteX19" fmla="*/ 1310640 w 5527040"/>
              <a:gd name="connsiteY19" fmla="*/ 782320 h 1148080"/>
              <a:gd name="connsiteX20" fmla="*/ 1361440 w 5527040"/>
              <a:gd name="connsiteY20" fmla="*/ 873760 h 1148080"/>
              <a:gd name="connsiteX21" fmla="*/ 1381760 w 5527040"/>
              <a:gd name="connsiteY21" fmla="*/ 904240 h 1148080"/>
              <a:gd name="connsiteX22" fmla="*/ 1412240 w 5527040"/>
              <a:gd name="connsiteY22" fmla="*/ 934720 h 1148080"/>
              <a:gd name="connsiteX23" fmla="*/ 1442720 w 5527040"/>
              <a:gd name="connsiteY23" fmla="*/ 975360 h 1148080"/>
              <a:gd name="connsiteX24" fmla="*/ 1483360 w 5527040"/>
              <a:gd name="connsiteY24" fmla="*/ 995680 h 1148080"/>
              <a:gd name="connsiteX25" fmla="*/ 1595120 w 5527040"/>
              <a:gd name="connsiteY25" fmla="*/ 1056640 h 1148080"/>
              <a:gd name="connsiteX26" fmla="*/ 1991360 w 5527040"/>
              <a:gd name="connsiteY26" fmla="*/ 1066800 h 1148080"/>
              <a:gd name="connsiteX27" fmla="*/ 2062480 w 5527040"/>
              <a:gd name="connsiteY27" fmla="*/ 1087120 h 1148080"/>
              <a:gd name="connsiteX28" fmla="*/ 2174240 w 5527040"/>
              <a:gd name="connsiteY28" fmla="*/ 1097280 h 1148080"/>
              <a:gd name="connsiteX29" fmla="*/ 2235200 w 5527040"/>
              <a:gd name="connsiteY29" fmla="*/ 1137920 h 1148080"/>
              <a:gd name="connsiteX30" fmla="*/ 2265680 w 5527040"/>
              <a:gd name="connsiteY30" fmla="*/ 1148080 h 1148080"/>
              <a:gd name="connsiteX31" fmla="*/ 3058160 w 5527040"/>
              <a:gd name="connsiteY31" fmla="*/ 1127760 h 1148080"/>
              <a:gd name="connsiteX32" fmla="*/ 3159760 w 5527040"/>
              <a:gd name="connsiteY32" fmla="*/ 1076960 h 1148080"/>
              <a:gd name="connsiteX33" fmla="*/ 3190240 w 5527040"/>
              <a:gd name="connsiteY33" fmla="*/ 1056640 h 1148080"/>
              <a:gd name="connsiteX34" fmla="*/ 3210560 w 5527040"/>
              <a:gd name="connsiteY34" fmla="*/ 1026160 h 1148080"/>
              <a:gd name="connsiteX35" fmla="*/ 3241040 w 5527040"/>
              <a:gd name="connsiteY35" fmla="*/ 995680 h 1148080"/>
              <a:gd name="connsiteX36" fmla="*/ 3271520 w 5527040"/>
              <a:gd name="connsiteY36" fmla="*/ 944880 h 1148080"/>
              <a:gd name="connsiteX37" fmla="*/ 3291840 w 5527040"/>
              <a:gd name="connsiteY37" fmla="*/ 914400 h 1148080"/>
              <a:gd name="connsiteX38" fmla="*/ 3322320 w 5527040"/>
              <a:gd name="connsiteY38" fmla="*/ 812800 h 1148080"/>
              <a:gd name="connsiteX39" fmla="*/ 3383280 w 5527040"/>
              <a:gd name="connsiteY39" fmla="*/ 751840 h 1148080"/>
              <a:gd name="connsiteX40" fmla="*/ 3423920 w 5527040"/>
              <a:gd name="connsiteY40" fmla="*/ 731520 h 1148080"/>
              <a:gd name="connsiteX41" fmla="*/ 3718560 w 5527040"/>
              <a:gd name="connsiteY41" fmla="*/ 711200 h 1148080"/>
              <a:gd name="connsiteX42" fmla="*/ 3759200 w 5527040"/>
              <a:gd name="connsiteY42" fmla="*/ 650240 h 1148080"/>
              <a:gd name="connsiteX43" fmla="*/ 3810000 w 5527040"/>
              <a:gd name="connsiteY43" fmla="*/ 589280 h 1148080"/>
              <a:gd name="connsiteX44" fmla="*/ 3931920 w 5527040"/>
              <a:gd name="connsiteY44" fmla="*/ 599440 h 1148080"/>
              <a:gd name="connsiteX45" fmla="*/ 4013200 w 5527040"/>
              <a:gd name="connsiteY45" fmla="*/ 690880 h 1148080"/>
              <a:gd name="connsiteX46" fmla="*/ 4023360 w 5527040"/>
              <a:gd name="connsiteY46" fmla="*/ 721360 h 1148080"/>
              <a:gd name="connsiteX47" fmla="*/ 4053840 w 5527040"/>
              <a:gd name="connsiteY47" fmla="*/ 751840 h 1148080"/>
              <a:gd name="connsiteX48" fmla="*/ 4094480 w 5527040"/>
              <a:gd name="connsiteY48" fmla="*/ 822960 h 1148080"/>
              <a:gd name="connsiteX49" fmla="*/ 4155440 w 5527040"/>
              <a:gd name="connsiteY49" fmla="*/ 873760 h 1148080"/>
              <a:gd name="connsiteX50" fmla="*/ 4246880 w 5527040"/>
              <a:gd name="connsiteY50" fmla="*/ 863600 h 1148080"/>
              <a:gd name="connsiteX51" fmla="*/ 4307840 w 5527040"/>
              <a:gd name="connsiteY51" fmla="*/ 802640 h 1148080"/>
              <a:gd name="connsiteX52" fmla="*/ 4328160 w 5527040"/>
              <a:gd name="connsiteY52" fmla="*/ 751840 h 1148080"/>
              <a:gd name="connsiteX53" fmla="*/ 4348480 w 5527040"/>
              <a:gd name="connsiteY53" fmla="*/ 690880 h 1148080"/>
              <a:gd name="connsiteX54" fmla="*/ 4368800 w 5527040"/>
              <a:gd name="connsiteY54" fmla="*/ 660400 h 1148080"/>
              <a:gd name="connsiteX55" fmla="*/ 4378960 w 5527040"/>
              <a:gd name="connsiteY55" fmla="*/ 609600 h 1148080"/>
              <a:gd name="connsiteX56" fmla="*/ 4389120 w 5527040"/>
              <a:gd name="connsiteY56" fmla="*/ 538480 h 1148080"/>
              <a:gd name="connsiteX57" fmla="*/ 4399280 w 5527040"/>
              <a:gd name="connsiteY57" fmla="*/ 508000 h 1148080"/>
              <a:gd name="connsiteX58" fmla="*/ 4429760 w 5527040"/>
              <a:gd name="connsiteY58" fmla="*/ 426720 h 1148080"/>
              <a:gd name="connsiteX59" fmla="*/ 4460240 w 5527040"/>
              <a:gd name="connsiteY59" fmla="*/ 345440 h 1148080"/>
              <a:gd name="connsiteX60" fmla="*/ 4500880 w 5527040"/>
              <a:gd name="connsiteY60" fmla="*/ 314960 h 1148080"/>
              <a:gd name="connsiteX61" fmla="*/ 4531360 w 5527040"/>
              <a:gd name="connsiteY61" fmla="*/ 284480 h 1148080"/>
              <a:gd name="connsiteX62" fmla="*/ 4551680 w 5527040"/>
              <a:gd name="connsiteY62" fmla="*/ 254000 h 1148080"/>
              <a:gd name="connsiteX63" fmla="*/ 4643120 w 5527040"/>
              <a:gd name="connsiteY63" fmla="*/ 243840 h 1148080"/>
              <a:gd name="connsiteX64" fmla="*/ 4815840 w 5527040"/>
              <a:gd name="connsiteY64" fmla="*/ 264160 h 1148080"/>
              <a:gd name="connsiteX65" fmla="*/ 4917440 w 5527040"/>
              <a:gd name="connsiteY65" fmla="*/ 274320 h 1148080"/>
              <a:gd name="connsiteX66" fmla="*/ 5110480 w 5527040"/>
              <a:gd name="connsiteY66" fmla="*/ 254000 h 1148080"/>
              <a:gd name="connsiteX67" fmla="*/ 5140960 w 5527040"/>
              <a:gd name="connsiteY67" fmla="*/ 243840 h 1148080"/>
              <a:gd name="connsiteX68" fmla="*/ 5191760 w 5527040"/>
              <a:gd name="connsiteY68" fmla="*/ 233680 h 1148080"/>
              <a:gd name="connsiteX69" fmla="*/ 5252720 w 5527040"/>
              <a:gd name="connsiteY69" fmla="*/ 193040 h 1148080"/>
              <a:gd name="connsiteX70" fmla="*/ 5283200 w 5527040"/>
              <a:gd name="connsiteY70" fmla="*/ 172720 h 1148080"/>
              <a:gd name="connsiteX71" fmla="*/ 5334000 w 5527040"/>
              <a:gd name="connsiteY71" fmla="*/ 152400 h 1148080"/>
              <a:gd name="connsiteX72" fmla="*/ 5364480 w 5527040"/>
              <a:gd name="connsiteY72" fmla="*/ 142240 h 1148080"/>
              <a:gd name="connsiteX73" fmla="*/ 5425440 w 5527040"/>
              <a:gd name="connsiteY73" fmla="*/ 101600 h 1148080"/>
              <a:gd name="connsiteX74" fmla="*/ 5476240 w 5527040"/>
              <a:gd name="connsiteY74" fmla="*/ 40640 h 1148080"/>
              <a:gd name="connsiteX75" fmla="*/ 5496560 w 5527040"/>
              <a:gd name="connsiteY75" fmla="*/ 10160 h 1148080"/>
              <a:gd name="connsiteX76" fmla="*/ 5527040 w 5527040"/>
              <a:gd name="connsiteY76" fmla="*/ 0 h 1148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527040" h="1148080">
                <a:moveTo>
                  <a:pt x="0" y="40640"/>
                </a:moveTo>
                <a:cubicBezTo>
                  <a:pt x="108373" y="44027"/>
                  <a:pt x="217620" y="36655"/>
                  <a:pt x="325120" y="50800"/>
                </a:cubicBezTo>
                <a:cubicBezTo>
                  <a:pt x="349333" y="53986"/>
                  <a:pt x="365760" y="77893"/>
                  <a:pt x="386080" y="91440"/>
                </a:cubicBezTo>
                <a:cubicBezTo>
                  <a:pt x="425471" y="117701"/>
                  <a:pt x="404976" y="107899"/>
                  <a:pt x="447040" y="121920"/>
                </a:cubicBezTo>
                <a:cubicBezTo>
                  <a:pt x="453813" y="132080"/>
                  <a:pt x="459543" y="143019"/>
                  <a:pt x="467360" y="152400"/>
                </a:cubicBezTo>
                <a:cubicBezTo>
                  <a:pt x="491806" y="181736"/>
                  <a:pt x="498350" y="183220"/>
                  <a:pt x="528320" y="203200"/>
                </a:cubicBezTo>
                <a:cubicBezTo>
                  <a:pt x="548300" y="233170"/>
                  <a:pt x="549784" y="239714"/>
                  <a:pt x="579120" y="264160"/>
                </a:cubicBezTo>
                <a:cubicBezTo>
                  <a:pt x="588501" y="271977"/>
                  <a:pt x="600966" y="275846"/>
                  <a:pt x="609600" y="284480"/>
                </a:cubicBezTo>
                <a:cubicBezTo>
                  <a:pt x="704427" y="379307"/>
                  <a:pt x="572347" y="274320"/>
                  <a:pt x="680720" y="355600"/>
                </a:cubicBezTo>
                <a:cubicBezTo>
                  <a:pt x="810215" y="571425"/>
                  <a:pt x="630571" y="281327"/>
                  <a:pt x="741680" y="436880"/>
                </a:cubicBezTo>
                <a:cubicBezTo>
                  <a:pt x="750483" y="449205"/>
                  <a:pt x="753197" y="465195"/>
                  <a:pt x="762000" y="477520"/>
                </a:cubicBezTo>
                <a:cubicBezTo>
                  <a:pt x="770351" y="489212"/>
                  <a:pt x="783282" y="496962"/>
                  <a:pt x="792480" y="508000"/>
                </a:cubicBezTo>
                <a:cubicBezTo>
                  <a:pt x="800297" y="517381"/>
                  <a:pt x="804983" y="529099"/>
                  <a:pt x="812800" y="538480"/>
                </a:cubicBezTo>
                <a:cubicBezTo>
                  <a:pt x="818860" y="545752"/>
                  <a:pt x="859415" y="588050"/>
                  <a:pt x="873760" y="589280"/>
                </a:cubicBezTo>
                <a:cubicBezTo>
                  <a:pt x="981790" y="598540"/>
                  <a:pt x="1090507" y="596053"/>
                  <a:pt x="1198880" y="599440"/>
                </a:cubicBezTo>
                <a:cubicBezTo>
                  <a:pt x="1209040" y="606213"/>
                  <a:pt x="1221732" y="610225"/>
                  <a:pt x="1229360" y="619760"/>
                </a:cubicBezTo>
                <a:cubicBezTo>
                  <a:pt x="1236050" y="628123"/>
                  <a:pt x="1234731" y="640661"/>
                  <a:pt x="1239520" y="650240"/>
                </a:cubicBezTo>
                <a:cubicBezTo>
                  <a:pt x="1244981" y="661162"/>
                  <a:pt x="1253067" y="670560"/>
                  <a:pt x="1259840" y="680720"/>
                </a:cubicBezTo>
                <a:cubicBezTo>
                  <a:pt x="1261195" y="686139"/>
                  <a:pt x="1274330" y="743095"/>
                  <a:pt x="1280160" y="751840"/>
                </a:cubicBezTo>
                <a:cubicBezTo>
                  <a:pt x="1288130" y="763795"/>
                  <a:pt x="1300480" y="772160"/>
                  <a:pt x="1310640" y="782320"/>
                </a:cubicBezTo>
                <a:cubicBezTo>
                  <a:pt x="1328523" y="835968"/>
                  <a:pt x="1314859" y="803889"/>
                  <a:pt x="1361440" y="873760"/>
                </a:cubicBezTo>
                <a:cubicBezTo>
                  <a:pt x="1368213" y="883920"/>
                  <a:pt x="1373126" y="895606"/>
                  <a:pt x="1381760" y="904240"/>
                </a:cubicBezTo>
                <a:cubicBezTo>
                  <a:pt x="1391920" y="914400"/>
                  <a:pt x="1402889" y="923811"/>
                  <a:pt x="1412240" y="934720"/>
                </a:cubicBezTo>
                <a:cubicBezTo>
                  <a:pt x="1423260" y="947577"/>
                  <a:pt x="1429863" y="964340"/>
                  <a:pt x="1442720" y="975360"/>
                </a:cubicBezTo>
                <a:cubicBezTo>
                  <a:pt x="1454219" y="985217"/>
                  <a:pt x="1470278" y="988049"/>
                  <a:pt x="1483360" y="995680"/>
                </a:cubicBezTo>
                <a:cubicBezTo>
                  <a:pt x="1484027" y="996069"/>
                  <a:pt x="1564395" y="1055177"/>
                  <a:pt x="1595120" y="1056640"/>
                </a:cubicBezTo>
                <a:cubicBezTo>
                  <a:pt x="1727094" y="1062924"/>
                  <a:pt x="1859280" y="1063413"/>
                  <a:pt x="1991360" y="1066800"/>
                </a:cubicBezTo>
                <a:cubicBezTo>
                  <a:pt x="2012256" y="1073765"/>
                  <a:pt x="2041218" y="1084285"/>
                  <a:pt x="2062480" y="1087120"/>
                </a:cubicBezTo>
                <a:cubicBezTo>
                  <a:pt x="2099559" y="1092064"/>
                  <a:pt x="2136987" y="1093893"/>
                  <a:pt x="2174240" y="1097280"/>
                </a:cubicBezTo>
                <a:cubicBezTo>
                  <a:pt x="2246714" y="1121438"/>
                  <a:pt x="2159094" y="1087183"/>
                  <a:pt x="2235200" y="1137920"/>
                </a:cubicBezTo>
                <a:cubicBezTo>
                  <a:pt x="2244111" y="1143861"/>
                  <a:pt x="2255520" y="1144693"/>
                  <a:pt x="2265680" y="1148080"/>
                </a:cubicBezTo>
                <a:lnTo>
                  <a:pt x="3058160" y="1127760"/>
                </a:lnTo>
                <a:cubicBezTo>
                  <a:pt x="3100702" y="1126204"/>
                  <a:pt x="3125291" y="1099939"/>
                  <a:pt x="3159760" y="1076960"/>
                </a:cubicBezTo>
                <a:lnTo>
                  <a:pt x="3190240" y="1056640"/>
                </a:lnTo>
                <a:cubicBezTo>
                  <a:pt x="3197013" y="1046480"/>
                  <a:pt x="3202743" y="1035541"/>
                  <a:pt x="3210560" y="1026160"/>
                </a:cubicBezTo>
                <a:cubicBezTo>
                  <a:pt x="3219758" y="1015122"/>
                  <a:pt x="3232419" y="1007175"/>
                  <a:pt x="3241040" y="995680"/>
                </a:cubicBezTo>
                <a:cubicBezTo>
                  <a:pt x="3252888" y="979882"/>
                  <a:pt x="3261054" y="961626"/>
                  <a:pt x="3271520" y="944880"/>
                </a:cubicBezTo>
                <a:cubicBezTo>
                  <a:pt x="3277992" y="934525"/>
                  <a:pt x="3285067" y="924560"/>
                  <a:pt x="3291840" y="914400"/>
                </a:cubicBezTo>
                <a:cubicBezTo>
                  <a:pt x="3296444" y="895982"/>
                  <a:pt x="3314075" y="821045"/>
                  <a:pt x="3322320" y="812800"/>
                </a:cubicBezTo>
                <a:cubicBezTo>
                  <a:pt x="3342640" y="792480"/>
                  <a:pt x="3357577" y="764691"/>
                  <a:pt x="3383280" y="751840"/>
                </a:cubicBezTo>
                <a:cubicBezTo>
                  <a:pt x="3396827" y="745067"/>
                  <a:pt x="3409999" y="737486"/>
                  <a:pt x="3423920" y="731520"/>
                </a:cubicBezTo>
                <a:cubicBezTo>
                  <a:pt x="3510147" y="694566"/>
                  <a:pt x="3672845" y="712958"/>
                  <a:pt x="3718560" y="711200"/>
                </a:cubicBezTo>
                <a:cubicBezTo>
                  <a:pt x="3776340" y="653420"/>
                  <a:pt x="3729793" y="709055"/>
                  <a:pt x="3759200" y="650240"/>
                </a:cubicBezTo>
                <a:cubicBezTo>
                  <a:pt x="3773345" y="621950"/>
                  <a:pt x="3787530" y="611750"/>
                  <a:pt x="3810000" y="589280"/>
                </a:cubicBezTo>
                <a:cubicBezTo>
                  <a:pt x="3850640" y="592667"/>
                  <a:pt x="3892357" y="589549"/>
                  <a:pt x="3931920" y="599440"/>
                </a:cubicBezTo>
                <a:cubicBezTo>
                  <a:pt x="3962233" y="607018"/>
                  <a:pt x="4006238" y="669993"/>
                  <a:pt x="4013200" y="690880"/>
                </a:cubicBezTo>
                <a:cubicBezTo>
                  <a:pt x="4016587" y="701040"/>
                  <a:pt x="4017419" y="712449"/>
                  <a:pt x="4023360" y="721360"/>
                </a:cubicBezTo>
                <a:cubicBezTo>
                  <a:pt x="4031330" y="733315"/>
                  <a:pt x="4044642" y="740802"/>
                  <a:pt x="4053840" y="751840"/>
                </a:cubicBezTo>
                <a:cubicBezTo>
                  <a:pt x="4101835" y="809434"/>
                  <a:pt x="4044793" y="753398"/>
                  <a:pt x="4094480" y="822960"/>
                </a:cubicBezTo>
                <a:cubicBezTo>
                  <a:pt x="4112259" y="847851"/>
                  <a:pt x="4131136" y="857557"/>
                  <a:pt x="4155440" y="873760"/>
                </a:cubicBezTo>
                <a:cubicBezTo>
                  <a:pt x="4185920" y="870373"/>
                  <a:pt x="4219090" y="876569"/>
                  <a:pt x="4246880" y="863600"/>
                </a:cubicBezTo>
                <a:cubicBezTo>
                  <a:pt x="4272921" y="851448"/>
                  <a:pt x="4307840" y="802640"/>
                  <a:pt x="4307840" y="802640"/>
                </a:cubicBezTo>
                <a:cubicBezTo>
                  <a:pt x="4314613" y="785707"/>
                  <a:pt x="4321927" y="768980"/>
                  <a:pt x="4328160" y="751840"/>
                </a:cubicBezTo>
                <a:cubicBezTo>
                  <a:pt x="4335480" y="731710"/>
                  <a:pt x="4336599" y="708702"/>
                  <a:pt x="4348480" y="690880"/>
                </a:cubicBezTo>
                <a:lnTo>
                  <a:pt x="4368800" y="660400"/>
                </a:lnTo>
                <a:cubicBezTo>
                  <a:pt x="4372187" y="643467"/>
                  <a:pt x="4376121" y="626634"/>
                  <a:pt x="4378960" y="609600"/>
                </a:cubicBezTo>
                <a:cubicBezTo>
                  <a:pt x="4382897" y="585978"/>
                  <a:pt x="4384424" y="561962"/>
                  <a:pt x="4389120" y="538480"/>
                </a:cubicBezTo>
                <a:cubicBezTo>
                  <a:pt x="4391220" y="527978"/>
                  <a:pt x="4396683" y="518390"/>
                  <a:pt x="4399280" y="508000"/>
                </a:cubicBezTo>
                <a:cubicBezTo>
                  <a:pt x="4416857" y="437693"/>
                  <a:pt x="4396310" y="476895"/>
                  <a:pt x="4429760" y="426720"/>
                </a:cubicBezTo>
                <a:cubicBezTo>
                  <a:pt x="4436390" y="400200"/>
                  <a:pt x="4441488" y="367317"/>
                  <a:pt x="4460240" y="345440"/>
                </a:cubicBezTo>
                <a:cubicBezTo>
                  <a:pt x="4471260" y="332583"/>
                  <a:pt x="4488023" y="325980"/>
                  <a:pt x="4500880" y="314960"/>
                </a:cubicBezTo>
                <a:cubicBezTo>
                  <a:pt x="4511789" y="305609"/>
                  <a:pt x="4522162" y="295518"/>
                  <a:pt x="4531360" y="284480"/>
                </a:cubicBezTo>
                <a:cubicBezTo>
                  <a:pt x="4539177" y="275099"/>
                  <a:pt x="4540204" y="258173"/>
                  <a:pt x="4551680" y="254000"/>
                </a:cubicBezTo>
                <a:cubicBezTo>
                  <a:pt x="4580501" y="243520"/>
                  <a:pt x="4612640" y="247227"/>
                  <a:pt x="4643120" y="243840"/>
                </a:cubicBezTo>
                <a:lnTo>
                  <a:pt x="4815840" y="264160"/>
                </a:lnTo>
                <a:cubicBezTo>
                  <a:pt x="4849667" y="267919"/>
                  <a:pt x="4883425" y="275493"/>
                  <a:pt x="4917440" y="274320"/>
                </a:cubicBezTo>
                <a:cubicBezTo>
                  <a:pt x="4982104" y="272090"/>
                  <a:pt x="5046133" y="260773"/>
                  <a:pt x="5110480" y="254000"/>
                </a:cubicBezTo>
                <a:cubicBezTo>
                  <a:pt x="5120640" y="250613"/>
                  <a:pt x="5130570" y="246437"/>
                  <a:pt x="5140960" y="243840"/>
                </a:cubicBezTo>
                <a:cubicBezTo>
                  <a:pt x="5157713" y="239652"/>
                  <a:pt x="5176039" y="240826"/>
                  <a:pt x="5191760" y="233680"/>
                </a:cubicBezTo>
                <a:cubicBezTo>
                  <a:pt x="5213993" y="223574"/>
                  <a:pt x="5232400" y="206587"/>
                  <a:pt x="5252720" y="193040"/>
                </a:cubicBezTo>
                <a:cubicBezTo>
                  <a:pt x="5262880" y="186267"/>
                  <a:pt x="5271863" y="177255"/>
                  <a:pt x="5283200" y="172720"/>
                </a:cubicBezTo>
                <a:cubicBezTo>
                  <a:pt x="5300133" y="165947"/>
                  <a:pt x="5316923" y="158804"/>
                  <a:pt x="5334000" y="152400"/>
                </a:cubicBezTo>
                <a:cubicBezTo>
                  <a:pt x="5344028" y="148640"/>
                  <a:pt x="5355118" y="147441"/>
                  <a:pt x="5364480" y="142240"/>
                </a:cubicBezTo>
                <a:cubicBezTo>
                  <a:pt x="5385828" y="130380"/>
                  <a:pt x="5425440" y="101600"/>
                  <a:pt x="5425440" y="101600"/>
                </a:cubicBezTo>
                <a:cubicBezTo>
                  <a:pt x="5475891" y="25924"/>
                  <a:pt x="5411049" y="118869"/>
                  <a:pt x="5476240" y="40640"/>
                </a:cubicBezTo>
                <a:cubicBezTo>
                  <a:pt x="5484057" y="31259"/>
                  <a:pt x="5487025" y="17788"/>
                  <a:pt x="5496560" y="10160"/>
                </a:cubicBezTo>
                <a:cubicBezTo>
                  <a:pt x="5504923" y="3470"/>
                  <a:pt x="5527040" y="0"/>
                  <a:pt x="5527040" y="0"/>
                </a:cubicBezTo>
              </a:path>
            </a:pathLst>
          </a:custGeom>
          <a:solidFill>
            <a:schemeClr val="bg1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7CB7C64F-7300-402E-95F0-E2C343E18AF4}"/>
              </a:ext>
            </a:extLst>
          </p:cNvPr>
          <p:cNvCxnSpPr>
            <a:cxnSpLocks/>
          </p:cNvCxnSpPr>
          <p:nvPr/>
        </p:nvCxnSpPr>
        <p:spPr>
          <a:xfrm>
            <a:off x="575759" y="5348572"/>
            <a:ext cx="5788723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D0DEF067-4915-4FB0-A8C8-B37AFBF0CA29}"/>
              </a:ext>
            </a:extLst>
          </p:cNvPr>
          <p:cNvCxnSpPr>
            <a:cxnSpLocks/>
          </p:cNvCxnSpPr>
          <p:nvPr/>
        </p:nvCxnSpPr>
        <p:spPr>
          <a:xfrm flipV="1">
            <a:off x="577283" y="3875690"/>
            <a:ext cx="0" cy="1463918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9127EA77-8A7D-4753-8D8E-0F035A0FF377}"/>
                  </a:ext>
                </a:extLst>
              </p:cNvPr>
              <p:cNvSpPr/>
              <p:nvPr/>
            </p:nvSpPr>
            <p:spPr>
              <a:xfrm>
                <a:off x="5847178" y="5384732"/>
                <a:ext cx="3829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9127EA77-8A7D-4753-8D8E-0F035A0FF3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7178" y="5384732"/>
                <a:ext cx="382925" cy="461665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00796" y="4010673"/>
                <a:ext cx="45185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796" y="4010673"/>
                <a:ext cx="451854" cy="461665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" name="Picture 45">
            <a:extLst>
              <a:ext uri="{FF2B5EF4-FFF2-40B4-BE49-F238E27FC236}">
                <a16:creationId xmlns:a16="http://schemas.microsoft.com/office/drawing/2014/main" id="{1DA9AC04-1CFB-41D6-BC89-DAD7472F2737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343926" y="1573011"/>
            <a:ext cx="11266384" cy="92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5309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Probability- What is it?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47282" y="5348572"/>
                <a:ext cx="3388283" cy="1483043"/>
              </a:xfrm>
            </p:spPr>
            <p:txBody>
              <a:bodyPr/>
              <a:lstStyle/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sSub>
                            <m:sSubPr>
                              <m:ctrlP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800" b="1" i="1" dirty="0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r>
                  <a:rPr lang="en-US" sz="2800" dirty="0"/>
                  <a:t>Posterior probability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47282" y="5348572"/>
                <a:ext cx="3388283" cy="1483043"/>
              </a:xfrm>
              <a:blipFill>
                <a:blip r:embed="rId2"/>
                <a:stretch>
                  <a:fillRect l="-719" b="-368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89" name="Group 188">
            <a:extLst>
              <a:ext uri="{FF2B5EF4-FFF2-40B4-BE49-F238E27FC236}">
                <a16:creationId xmlns:a16="http://schemas.microsoft.com/office/drawing/2014/main" id="{1735A956-5E24-4A28-9EC5-F50C744308AC}"/>
              </a:ext>
            </a:extLst>
          </p:cNvPr>
          <p:cNvGrpSpPr/>
          <p:nvPr/>
        </p:nvGrpSpPr>
        <p:grpSpPr>
          <a:xfrm>
            <a:off x="6980386" y="2849258"/>
            <a:ext cx="4535982" cy="2826856"/>
            <a:chOff x="6297102" y="3594383"/>
            <a:chExt cx="4535982" cy="2826856"/>
          </a:xfrm>
        </p:grpSpPr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93992CBF-7180-4279-9A06-FD9343435D13}"/>
                </a:ext>
              </a:extLst>
            </p:cNvPr>
            <p:cNvSpPr/>
            <p:nvPr/>
          </p:nvSpPr>
          <p:spPr>
            <a:xfrm>
              <a:off x="6297102" y="3594383"/>
              <a:ext cx="4535982" cy="2265680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8" name="TextBox 187">
                  <a:extLst>
                    <a:ext uri="{FF2B5EF4-FFF2-40B4-BE49-F238E27FC236}">
                      <a16:creationId xmlns:a16="http://schemas.microsoft.com/office/drawing/2014/main" id="{B81CD89F-5ACA-45FF-8532-FE5BA8520F45}"/>
                    </a:ext>
                  </a:extLst>
                </p:cNvPr>
                <p:cNvSpPr txBox="1"/>
                <p:nvPr/>
              </p:nvSpPr>
              <p:spPr>
                <a:xfrm>
                  <a:off x="7376268" y="5898019"/>
                  <a:ext cx="230959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800" dirty="0"/>
                    <a:t>Parameters </a:t>
                  </a:r>
                  <a14:m>
                    <m:oMath xmlns:m="http://schemas.openxmlformats.org/officeDocument/2006/math"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a14:m>
                  <a:endParaRPr lang="en-US" sz="2400" dirty="0">
                    <a:latin typeface="Arial Narrow" panose="020B0606020202030204" pitchFamily="34" charset="0"/>
                  </a:endParaRPr>
                </a:p>
              </p:txBody>
            </p:sp>
          </mc:Choice>
          <mc:Fallback xmlns="">
            <p:sp>
              <p:nvSpPr>
                <p:cNvPr id="188" name="TextBox 187">
                  <a:extLst>
                    <a:ext uri="{FF2B5EF4-FFF2-40B4-BE49-F238E27FC236}">
                      <a16:creationId xmlns:a16="http://schemas.microsoft.com/office/drawing/2014/main" id="{B81CD89F-5ACA-45FF-8532-FE5BA8520F4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76268" y="5898019"/>
                  <a:ext cx="2309595" cy="523220"/>
                </a:xfrm>
                <a:prstGeom prst="rect">
                  <a:avLst/>
                </a:prstGeom>
                <a:blipFill>
                  <a:blip r:embed="rId39"/>
                  <a:stretch>
                    <a:fillRect l="-1055" t="-10465" b="-3255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92" name="Arrow: Down 191">
            <a:extLst>
              <a:ext uri="{FF2B5EF4-FFF2-40B4-BE49-F238E27FC236}">
                <a16:creationId xmlns:a16="http://schemas.microsoft.com/office/drawing/2014/main" id="{E62B74CB-1E43-49D2-B3B8-647AAFE143F3}"/>
              </a:ext>
            </a:extLst>
          </p:cNvPr>
          <p:cNvSpPr/>
          <p:nvPr/>
        </p:nvSpPr>
        <p:spPr>
          <a:xfrm>
            <a:off x="3297881" y="2778377"/>
            <a:ext cx="703848" cy="78992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D3E40ABA-64A7-4E83-B865-C373064B74B8}"/>
              </a:ext>
            </a:extLst>
          </p:cNvPr>
          <p:cNvSpPr/>
          <p:nvPr/>
        </p:nvSpPr>
        <p:spPr>
          <a:xfrm>
            <a:off x="5795309" y="4160357"/>
            <a:ext cx="301753" cy="10863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302E7C84-4AF0-46BB-BD4D-6EEFDB180C27}"/>
              </a:ext>
            </a:extLst>
          </p:cNvPr>
          <p:cNvSpPr/>
          <p:nvPr/>
        </p:nvSpPr>
        <p:spPr>
          <a:xfrm>
            <a:off x="573923" y="4190966"/>
            <a:ext cx="5520236" cy="11480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6" name="Freeform: Shape 205">
            <a:extLst>
              <a:ext uri="{FF2B5EF4-FFF2-40B4-BE49-F238E27FC236}">
                <a16:creationId xmlns:a16="http://schemas.microsoft.com/office/drawing/2014/main" id="{FCA9D93A-9059-436C-9A2D-AFFB05108D8E}"/>
              </a:ext>
            </a:extLst>
          </p:cNvPr>
          <p:cNvSpPr/>
          <p:nvPr/>
        </p:nvSpPr>
        <p:spPr>
          <a:xfrm>
            <a:off x="579120" y="4145280"/>
            <a:ext cx="5527040" cy="1148080"/>
          </a:xfrm>
          <a:custGeom>
            <a:avLst/>
            <a:gdLst>
              <a:gd name="connsiteX0" fmla="*/ 0 w 5527040"/>
              <a:gd name="connsiteY0" fmla="*/ 40640 h 1148080"/>
              <a:gd name="connsiteX1" fmla="*/ 325120 w 5527040"/>
              <a:gd name="connsiteY1" fmla="*/ 50800 h 1148080"/>
              <a:gd name="connsiteX2" fmla="*/ 386080 w 5527040"/>
              <a:gd name="connsiteY2" fmla="*/ 91440 h 1148080"/>
              <a:gd name="connsiteX3" fmla="*/ 447040 w 5527040"/>
              <a:gd name="connsiteY3" fmla="*/ 121920 h 1148080"/>
              <a:gd name="connsiteX4" fmla="*/ 467360 w 5527040"/>
              <a:gd name="connsiteY4" fmla="*/ 152400 h 1148080"/>
              <a:gd name="connsiteX5" fmla="*/ 528320 w 5527040"/>
              <a:gd name="connsiteY5" fmla="*/ 203200 h 1148080"/>
              <a:gd name="connsiteX6" fmla="*/ 579120 w 5527040"/>
              <a:gd name="connsiteY6" fmla="*/ 264160 h 1148080"/>
              <a:gd name="connsiteX7" fmla="*/ 609600 w 5527040"/>
              <a:gd name="connsiteY7" fmla="*/ 284480 h 1148080"/>
              <a:gd name="connsiteX8" fmla="*/ 680720 w 5527040"/>
              <a:gd name="connsiteY8" fmla="*/ 355600 h 1148080"/>
              <a:gd name="connsiteX9" fmla="*/ 741680 w 5527040"/>
              <a:gd name="connsiteY9" fmla="*/ 436880 h 1148080"/>
              <a:gd name="connsiteX10" fmla="*/ 762000 w 5527040"/>
              <a:gd name="connsiteY10" fmla="*/ 477520 h 1148080"/>
              <a:gd name="connsiteX11" fmla="*/ 792480 w 5527040"/>
              <a:gd name="connsiteY11" fmla="*/ 508000 h 1148080"/>
              <a:gd name="connsiteX12" fmla="*/ 812800 w 5527040"/>
              <a:gd name="connsiteY12" fmla="*/ 538480 h 1148080"/>
              <a:gd name="connsiteX13" fmla="*/ 873760 w 5527040"/>
              <a:gd name="connsiteY13" fmla="*/ 589280 h 1148080"/>
              <a:gd name="connsiteX14" fmla="*/ 1198880 w 5527040"/>
              <a:gd name="connsiteY14" fmla="*/ 599440 h 1148080"/>
              <a:gd name="connsiteX15" fmla="*/ 1229360 w 5527040"/>
              <a:gd name="connsiteY15" fmla="*/ 619760 h 1148080"/>
              <a:gd name="connsiteX16" fmla="*/ 1239520 w 5527040"/>
              <a:gd name="connsiteY16" fmla="*/ 650240 h 1148080"/>
              <a:gd name="connsiteX17" fmla="*/ 1259840 w 5527040"/>
              <a:gd name="connsiteY17" fmla="*/ 680720 h 1148080"/>
              <a:gd name="connsiteX18" fmla="*/ 1280160 w 5527040"/>
              <a:gd name="connsiteY18" fmla="*/ 751840 h 1148080"/>
              <a:gd name="connsiteX19" fmla="*/ 1310640 w 5527040"/>
              <a:gd name="connsiteY19" fmla="*/ 782320 h 1148080"/>
              <a:gd name="connsiteX20" fmla="*/ 1361440 w 5527040"/>
              <a:gd name="connsiteY20" fmla="*/ 873760 h 1148080"/>
              <a:gd name="connsiteX21" fmla="*/ 1381760 w 5527040"/>
              <a:gd name="connsiteY21" fmla="*/ 904240 h 1148080"/>
              <a:gd name="connsiteX22" fmla="*/ 1412240 w 5527040"/>
              <a:gd name="connsiteY22" fmla="*/ 934720 h 1148080"/>
              <a:gd name="connsiteX23" fmla="*/ 1442720 w 5527040"/>
              <a:gd name="connsiteY23" fmla="*/ 975360 h 1148080"/>
              <a:gd name="connsiteX24" fmla="*/ 1483360 w 5527040"/>
              <a:gd name="connsiteY24" fmla="*/ 995680 h 1148080"/>
              <a:gd name="connsiteX25" fmla="*/ 1595120 w 5527040"/>
              <a:gd name="connsiteY25" fmla="*/ 1056640 h 1148080"/>
              <a:gd name="connsiteX26" fmla="*/ 1991360 w 5527040"/>
              <a:gd name="connsiteY26" fmla="*/ 1066800 h 1148080"/>
              <a:gd name="connsiteX27" fmla="*/ 2062480 w 5527040"/>
              <a:gd name="connsiteY27" fmla="*/ 1087120 h 1148080"/>
              <a:gd name="connsiteX28" fmla="*/ 2174240 w 5527040"/>
              <a:gd name="connsiteY28" fmla="*/ 1097280 h 1148080"/>
              <a:gd name="connsiteX29" fmla="*/ 2235200 w 5527040"/>
              <a:gd name="connsiteY29" fmla="*/ 1137920 h 1148080"/>
              <a:gd name="connsiteX30" fmla="*/ 2265680 w 5527040"/>
              <a:gd name="connsiteY30" fmla="*/ 1148080 h 1148080"/>
              <a:gd name="connsiteX31" fmla="*/ 3058160 w 5527040"/>
              <a:gd name="connsiteY31" fmla="*/ 1127760 h 1148080"/>
              <a:gd name="connsiteX32" fmla="*/ 3159760 w 5527040"/>
              <a:gd name="connsiteY32" fmla="*/ 1076960 h 1148080"/>
              <a:gd name="connsiteX33" fmla="*/ 3190240 w 5527040"/>
              <a:gd name="connsiteY33" fmla="*/ 1056640 h 1148080"/>
              <a:gd name="connsiteX34" fmla="*/ 3210560 w 5527040"/>
              <a:gd name="connsiteY34" fmla="*/ 1026160 h 1148080"/>
              <a:gd name="connsiteX35" fmla="*/ 3241040 w 5527040"/>
              <a:gd name="connsiteY35" fmla="*/ 995680 h 1148080"/>
              <a:gd name="connsiteX36" fmla="*/ 3271520 w 5527040"/>
              <a:gd name="connsiteY36" fmla="*/ 944880 h 1148080"/>
              <a:gd name="connsiteX37" fmla="*/ 3291840 w 5527040"/>
              <a:gd name="connsiteY37" fmla="*/ 914400 h 1148080"/>
              <a:gd name="connsiteX38" fmla="*/ 3322320 w 5527040"/>
              <a:gd name="connsiteY38" fmla="*/ 812800 h 1148080"/>
              <a:gd name="connsiteX39" fmla="*/ 3383280 w 5527040"/>
              <a:gd name="connsiteY39" fmla="*/ 751840 h 1148080"/>
              <a:gd name="connsiteX40" fmla="*/ 3423920 w 5527040"/>
              <a:gd name="connsiteY40" fmla="*/ 731520 h 1148080"/>
              <a:gd name="connsiteX41" fmla="*/ 3718560 w 5527040"/>
              <a:gd name="connsiteY41" fmla="*/ 711200 h 1148080"/>
              <a:gd name="connsiteX42" fmla="*/ 3759200 w 5527040"/>
              <a:gd name="connsiteY42" fmla="*/ 650240 h 1148080"/>
              <a:gd name="connsiteX43" fmla="*/ 3810000 w 5527040"/>
              <a:gd name="connsiteY43" fmla="*/ 589280 h 1148080"/>
              <a:gd name="connsiteX44" fmla="*/ 3931920 w 5527040"/>
              <a:gd name="connsiteY44" fmla="*/ 599440 h 1148080"/>
              <a:gd name="connsiteX45" fmla="*/ 4013200 w 5527040"/>
              <a:gd name="connsiteY45" fmla="*/ 690880 h 1148080"/>
              <a:gd name="connsiteX46" fmla="*/ 4023360 w 5527040"/>
              <a:gd name="connsiteY46" fmla="*/ 721360 h 1148080"/>
              <a:gd name="connsiteX47" fmla="*/ 4053840 w 5527040"/>
              <a:gd name="connsiteY47" fmla="*/ 751840 h 1148080"/>
              <a:gd name="connsiteX48" fmla="*/ 4094480 w 5527040"/>
              <a:gd name="connsiteY48" fmla="*/ 822960 h 1148080"/>
              <a:gd name="connsiteX49" fmla="*/ 4155440 w 5527040"/>
              <a:gd name="connsiteY49" fmla="*/ 873760 h 1148080"/>
              <a:gd name="connsiteX50" fmla="*/ 4246880 w 5527040"/>
              <a:gd name="connsiteY50" fmla="*/ 863600 h 1148080"/>
              <a:gd name="connsiteX51" fmla="*/ 4307840 w 5527040"/>
              <a:gd name="connsiteY51" fmla="*/ 802640 h 1148080"/>
              <a:gd name="connsiteX52" fmla="*/ 4328160 w 5527040"/>
              <a:gd name="connsiteY52" fmla="*/ 751840 h 1148080"/>
              <a:gd name="connsiteX53" fmla="*/ 4348480 w 5527040"/>
              <a:gd name="connsiteY53" fmla="*/ 690880 h 1148080"/>
              <a:gd name="connsiteX54" fmla="*/ 4368800 w 5527040"/>
              <a:gd name="connsiteY54" fmla="*/ 660400 h 1148080"/>
              <a:gd name="connsiteX55" fmla="*/ 4378960 w 5527040"/>
              <a:gd name="connsiteY55" fmla="*/ 609600 h 1148080"/>
              <a:gd name="connsiteX56" fmla="*/ 4389120 w 5527040"/>
              <a:gd name="connsiteY56" fmla="*/ 538480 h 1148080"/>
              <a:gd name="connsiteX57" fmla="*/ 4399280 w 5527040"/>
              <a:gd name="connsiteY57" fmla="*/ 508000 h 1148080"/>
              <a:gd name="connsiteX58" fmla="*/ 4429760 w 5527040"/>
              <a:gd name="connsiteY58" fmla="*/ 426720 h 1148080"/>
              <a:gd name="connsiteX59" fmla="*/ 4460240 w 5527040"/>
              <a:gd name="connsiteY59" fmla="*/ 345440 h 1148080"/>
              <a:gd name="connsiteX60" fmla="*/ 4500880 w 5527040"/>
              <a:gd name="connsiteY60" fmla="*/ 314960 h 1148080"/>
              <a:gd name="connsiteX61" fmla="*/ 4531360 w 5527040"/>
              <a:gd name="connsiteY61" fmla="*/ 284480 h 1148080"/>
              <a:gd name="connsiteX62" fmla="*/ 4551680 w 5527040"/>
              <a:gd name="connsiteY62" fmla="*/ 254000 h 1148080"/>
              <a:gd name="connsiteX63" fmla="*/ 4643120 w 5527040"/>
              <a:gd name="connsiteY63" fmla="*/ 243840 h 1148080"/>
              <a:gd name="connsiteX64" fmla="*/ 4815840 w 5527040"/>
              <a:gd name="connsiteY64" fmla="*/ 264160 h 1148080"/>
              <a:gd name="connsiteX65" fmla="*/ 4917440 w 5527040"/>
              <a:gd name="connsiteY65" fmla="*/ 274320 h 1148080"/>
              <a:gd name="connsiteX66" fmla="*/ 5110480 w 5527040"/>
              <a:gd name="connsiteY66" fmla="*/ 254000 h 1148080"/>
              <a:gd name="connsiteX67" fmla="*/ 5140960 w 5527040"/>
              <a:gd name="connsiteY67" fmla="*/ 243840 h 1148080"/>
              <a:gd name="connsiteX68" fmla="*/ 5191760 w 5527040"/>
              <a:gd name="connsiteY68" fmla="*/ 233680 h 1148080"/>
              <a:gd name="connsiteX69" fmla="*/ 5252720 w 5527040"/>
              <a:gd name="connsiteY69" fmla="*/ 193040 h 1148080"/>
              <a:gd name="connsiteX70" fmla="*/ 5283200 w 5527040"/>
              <a:gd name="connsiteY70" fmla="*/ 172720 h 1148080"/>
              <a:gd name="connsiteX71" fmla="*/ 5334000 w 5527040"/>
              <a:gd name="connsiteY71" fmla="*/ 152400 h 1148080"/>
              <a:gd name="connsiteX72" fmla="*/ 5364480 w 5527040"/>
              <a:gd name="connsiteY72" fmla="*/ 142240 h 1148080"/>
              <a:gd name="connsiteX73" fmla="*/ 5425440 w 5527040"/>
              <a:gd name="connsiteY73" fmla="*/ 101600 h 1148080"/>
              <a:gd name="connsiteX74" fmla="*/ 5476240 w 5527040"/>
              <a:gd name="connsiteY74" fmla="*/ 40640 h 1148080"/>
              <a:gd name="connsiteX75" fmla="*/ 5496560 w 5527040"/>
              <a:gd name="connsiteY75" fmla="*/ 10160 h 1148080"/>
              <a:gd name="connsiteX76" fmla="*/ 5527040 w 5527040"/>
              <a:gd name="connsiteY76" fmla="*/ 0 h 1148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527040" h="1148080">
                <a:moveTo>
                  <a:pt x="0" y="40640"/>
                </a:moveTo>
                <a:cubicBezTo>
                  <a:pt x="108373" y="44027"/>
                  <a:pt x="217620" y="36655"/>
                  <a:pt x="325120" y="50800"/>
                </a:cubicBezTo>
                <a:cubicBezTo>
                  <a:pt x="349333" y="53986"/>
                  <a:pt x="365760" y="77893"/>
                  <a:pt x="386080" y="91440"/>
                </a:cubicBezTo>
                <a:cubicBezTo>
                  <a:pt x="425471" y="117701"/>
                  <a:pt x="404976" y="107899"/>
                  <a:pt x="447040" y="121920"/>
                </a:cubicBezTo>
                <a:cubicBezTo>
                  <a:pt x="453813" y="132080"/>
                  <a:pt x="459543" y="143019"/>
                  <a:pt x="467360" y="152400"/>
                </a:cubicBezTo>
                <a:cubicBezTo>
                  <a:pt x="491806" y="181736"/>
                  <a:pt x="498350" y="183220"/>
                  <a:pt x="528320" y="203200"/>
                </a:cubicBezTo>
                <a:cubicBezTo>
                  <a:pt x="548300" y="233170"/>
                  <a:pt x="549784" y="239714"/>
                  <a:pt x="579120" y="264160"/>
                </a:cubicBezTo>
                <a:cubicBezTo>
                  <a:pt x="588501" y="271977"/>
                  <a:pt x="600966" y="275846"/>
                  <a:pt x="609600" y="284480"/>
                </a:cubicBezTo>
                <a:cubicBezTo>
                  <a:pt x="704427" y="379307"/>
                  <a:pt x="572347" y="274320"/>
                  <a:pt x="680720" y="355600"/>
                </a:cubicBezTo>
                <a:cubicBezTo>
                  <a:pt x="810215" y="571425"/>
                  <a:pt x="630571" y="281327"/>
                  <a:pt x="741680" y="436880"/>
                </a:cubicBezTo>
                <a:cubicBezTo>
                  <a:pt x="750483" y="449205"/>
                  <a:pt x="753197" y="465195"/>
                  <a:pt x="762000" y="477520"/>
                </a:cubicBezTo>
                <a:cubicBezTo>
                  <a:pt x="770351" y="489212"/>
                  <a:pt x="783282" y="496962"/>
                  <a:pt x="792480" y="508000"/>
                </a:cubicBezTo>
                <a:cubicBezTo>
                  <a:pt x="800297" y="517381"/>
                  <a:pt x="804983" y="529099"/>
                  <a:pt x="812800" y="538480"/>
                </a:cubicBezTo>
                <a:cubicBezTo>
                  <a:pt x="818860" y="545752"/>
                  <a:pt x="859415" y="588050"/>
                  <a:pt x="873760" y="589280"/>
                </a:cubicBezTo>
                <a:cubicBezTo>
                  <a:pt x="981790" y="598540"/>
                  <a:pt x="1090507" y="596053"/>
                  <a:pt x="1198880" y="599440"/>
                </a:cubicBezTo>
                <a:cubicBezTo>
                  <a:pt x="1209040" y="606213"/>
                  <a:pt x="1221732" y="610225"/>
                  <a:pt x="1229360" y="619760"/>
                </a:cubicBezTo>
                <a:cubicBezTo>
                  <a:pt x="1236050" y="628123"/>
                  <a:pt x="1234731" y="640661"/>
                  <a:pt x="1239520" y="650240"/>
                </a:cubicBezTo>
                <a:cubicBezTo>
                  <a:pt x="1244981" y="661162"/>
                  <a:pt x="1253067" y="670560"/>
                  <a:pt x="1259840" y="680720"/>
                </a:cubicBezTo>
                <a:cubicBezTo>
                  <a:pt x="1261195" y="686139"/>
                  <a:pt x="1274330" y="743095"/>
                  <a:pt x="1280160" y="751840"/>
                </a:cubicBezTo>
                <a:cubicBezTo>
                  <a:pt x="1288130" y="763795"/>
                  <a:pt x="1300480" y="772160"/>
                  <a:pt x="1310640" y="782320"/>
                </a:cubicBezTo>
                <a:cubicBezTo>
                  <a:pt x="1328523" y="835968"/>
                  <a:pt x="1314859" y="803889"/>
                  <a:pt x="1361440" y="873760"/>
                </a:cubicBezTo>
                <a:cubicBezTo>
                  <a:pt x="1368213" y="883920"/>
                  <a:pt x="1373126" y="895606"/>
                  <a:pt x="1381760" y="904240"/>
                </a:cubicBezTo>
                <a:cubicBezTo>
                  <a:pt x="1391920" y="914400"/>
                  <a:pt x="1402889" y="923811"/>
                  <a:pt x="1412240" y="934720"/>
                </a:cubicBezTo>
                <a:cubicBezTo>
                  <a:pt x="1423260" y="947577"/>
                  <a:pt x="1429863" y="964340"/>
                  <a:pt x="1442720" y="975360"/>
                </a:cubicBezTo>
                <a:cubicBezTo>
                  <a:pt x="1454219" y="985217"/>
                  <a:pt x="1470278" y="988049"/>
                  <a:pt x="1483360" y="995680"/>
                </a:cubicBezTo>
                <a:cubicBezTo>
                  <a:pt x="1484027" y="996069"/>
                  <a:pt x="1564395" y="1055177"/>
                  <a:pt x="1595120" y="1056640"/>
                </a:cubicBezTo>
                <a:cubicBezTo>
                  <a:pt x="1727094" y="1062924"/>
                  <a:pt x="1859280" y="1063413"/>
                  <a:pt x="1991360" y="1066800"/>
                </a:cubicBezTo>
                <a:cubicBezTo>
                  <a:pt x="2012256" y="1073765"/>
                  <a:pt x="2041218" y="1084285"/>
                  <a:pt x="2062480" y="1087120"/>
                </a:cubicBezTo>
                <a:cubicBezTo>
                  <a:pt x="2099559" y="1092064"/>
                  <a:pt x="2136987" y="1093893"/>
                  <a:pt x="2174240" y="1097280"/>
                </a:cubicBezTo>
                <a:cubicBezTo>
                  <a:pt x="2246714" y="1121438"/>
                  <a:pt x="2159094" y="1087183"/>
                  <a:pt x="2235200" y="1137920"/>
                </a:cubicBezTo>
                <a:cubicBezTo>
                  <a:pt x="2244111" y="1143861"/>
                  <a:pt x="2255520" y="1144693"/>
                  <a:pt x="2265680" y="1148080"/>
                </a:cubicBezTo>
                <a:lnTo>
                  <a:pt x="3058160" y="1127760"/>
                </a:lnTo>
                <a:cubicBezTo>
                  <a:pt x="3100702" y="1126204"/>
                  <a:pt x="3125291" y="1099939"/>
                  <a:pt x="3159760" y="1076960"/>
                </a:cubicBezTo>
                <a:lnTo>
                  <a:pt x="3190240" y="1056640"/>
                </a:lnTo>
                <a:cubicBezTo>
                  <a:pt x="3197013" y="1046480"/>
                  <a:pt x="3202743" y="1035541"/>
                  <a:pt x="3210560" y="1026160"/>
                </a:cubicBezTo>
                <a:cubicBezTo>
                  <a:pt x="3219758" y="1015122"/>
                  <a:pt x="3232419" y="1007175"/>
                  <a:pt x="3241040" y="995680"/>
                </a:cubicBezTo>
                <a:cubicBezTo>
                  <a:pt x="3252888" y="979882"/>
                  <a:pt x="3261054" y="961626"/>
                  <a:pt x="3271520" y="944880"/>
                </a:cubicBezTo>
                <a:cubicBezTo>
                  <a:pt x="3277992" y="934525"/>
                  <a:pt x="3285067" y="924560"/>
                  <a:pt x="3291840" y="914400"/>
                </a:cubicBezTo>
                <a:cubicBezTo>
                  <a:pt x="3296444" y="895982"/>
                  <a:pt x="3314075" y="821045"/>
                  <a:pt x="3322320" y="812800"/>
                </a:cubicBezTo>
                <a:cubicBezTo>
                  <a:pt x="3342640" y="792480"/>
                  <a:pt x="3357577" y="764691"/>
                  <a:pt x="3383280" y="751840"/>
                </a:cubicBezTo>
                <a:cubicBezTo>
                  <a:pt x="3396827" y="745067"/>
                  <a:pt x="3409999" y="737486"/>
                  <a:pt x="3423920" y="731520"/>
                </a:cubicBezTo>
                <a:cubicBezTo>
                  <a:pt x="3510147" y="694566"/>
                  <a:pt x="3672845" y="712958"/>
                  <a:pt x="3718560" y="711200"/>
                </a:cubicBezTo>
                <a:cubicBezTo>
                  <a:pt x="3776340" y="653420"/>
                  <a:pt x="3729793" y="709055"/>
                  <a:pt x="3759200" y="650240"/>
                </a:cubicBezTo>
                <a:cubicBezTo>
                  <a:pt x="3773345" y="621950"/>
                  <a:pt x="3787530" y="611750"/>
                  <a:pt x="3810000" y="589280"/>
                </a:cubicBezTo>
                <a:cubicBezTo>
                  <a:pt x="3850640" y="592667"/>
                  <a:pt x="3892357" y="589549"/>
                  <a:pt x="3931920" y="599440"/>
                </a:cubicBezTo>
                <a:cubicBezTo>
                  <a:pt x="3962233" y="607018"/>
                  <a:pt x="4006238" y="669993"/>
                  <a:pt x="4013200" y="690880"/>
                </a:cubicBezTo>
                <a:cubicBezTo>
                  <a:pt x="4016587" y="701040"/>
                  <a:pt x="4017419" y="712449"/>
                  <a:pt x="4023360" y="721360"/>
                </a:cubicBezTo>
                <a:cubicBezTo>
                  <a:pt x="4031330" y="733315"/>
                  <a:pt x="4044642" y="740802"/>
                  <a:pt x="4053840" y="751840"/>
                </a:cubicBezTo>
                <a:cubicBezTo>
                  <a:pt x="4101835" y="809434"/>
                  <a:pt x="4044793" y="753398"/>
                  <a:pt x="4094480" y="822960"/>
                </a:cubicBezTo>
                <a:cubicBezTo>
                  <a:pt x="4112259" y="847851"/>
                  <a:pt x="4131136" y="857557"/>
                  <a:pt x="4155440" y="873760"/>
                </a:cubicBezTo>
                <a:cubicBezTo>
                  <a:pt x="4185920" y="870373"/>
                  <a:pt x="4219090" y="876569"/>
                  <a:pt x="4246880" y="863600"/>
                </a:cubicBezTo>
                <a:cubicBezTo>
                  <a:pt x="4272921" y="851448"/>
                  <a:pt x="4307840" y="802640"/>
                  <a:pt x="4307840" y="802640"/>
                </a:cubicBezTo>
                <a:cubicBezTo>
                  <a:pt x="4314613" y="785707"/>
                  <a:pt x="4321927" y="768980"/>
                  <a:pt x="4328160" y="751840"/>
                </a:cubicBezTo>
                <a:cubicBezTo>
                  <a:pt x="4335480" y="731710"/>
                  <a:pt x="4336599" y="708702"/>
                  <a:pt x="4348480" y="690880"/>
                </a:cubicBezTo>
                <a:lnTo>
                  <a:pt x="4368800" y="660400"/>
                </a:lnTo>
                <a:cubicBezTo>
                  <a:pt x="4372187" y="643467"/>
                  <a:pt x="4376121" y="626634"/>
                  <a:pt x="4378960" y="609600"/>
                </a:cubicBezTo>
                <a:cubicBezTo>
                  <a:pt x="4382897" y="585978"/>
                  <a:pt x="4384424" y="561962"/>
                  <a:pt x="4389120" y="538480"/>
                </a:cubicBezTo>
                <a:cubicBezTo>
                  <a:pt x="4391220" y="527978"/>
                  <a:pt x="4396683" y="518390"/>
                  <a:pt x="4399280" y="508000"/>
                </a:cubicBezTo>
                <a:cubicBezTo>
                  <a:pt x="4416857" y="437693"/>
                  <a:pt x="4396310" y="476895"/>
                  <a:pt x="4429760" y="426720"/>
                </a:cubicBezTo>
                <a:cubicBezTo>
                  <a:pt x="4436390" y="400200"/>
                  <a:pt x="4441488" y="367317"/>
                  <a:pt x="4460240" y="345440"/>
                </a:cubicBezTo>
                <a:cubicBezTo>
                  <a:pt x="4471260" y="332583"/>
                  <a:pt x="4488023" y="325980"/>
                  <a:pt x="4500880" y="314960"/>
                </a:cubicBezTo>
                <a:cubicBezTo>
                  <a:pt x="4511789" y="305609"/>
                  <a:pt x="4522162" y="295518"/>
                  <a:pt x="4531360" y="284480"/>
                </a:cubicBezTo>
                <a:cubicBezTo>
                  <a:pt x="4539177" y="275099"/>
                  <a:pt x="4540204" y="258173"/>
                  <a:pt x="4551680" y="254000"/>
                </a:cubicBezTo>
                <a:cubicBezTo>
                  <a:pt x="4580501" y="243520"/>
                  <a:pt x="4612640" y="247227"/>
                  <a:pt x="4643120" y="243840"/>
                </a:cubicBezTo>
                <a:lnTo>
                  <a:pt x="4815840" y="264160"/>
                </a:lnTo>
                <a:cubicBezTo>
                  <a:pt x="4849667" y="267919"/>
                  <a:pt x="4883425" y="275493"/>
                  <a:pt x="4917440" y="274320"/>
                </a:cubicBezTo>
                <a:cubicBezTo>
                  <a:pt x="4982104" y="272090"/>
                  <a:pt x="5046133" y="260773"/>
                  <a:pt x="5110480" y="254000"/>
                </a:cubicBezTo>
                <a:cubicBezTo>
                  <a:pt x="5120640" y="250613"/>
                  <a:pt x="5130570" y="246437"/>
                  <a:pt x="5140960" y="243840"/>
                </a:cubicBezTo>
                <a:cubicBezTo>
                  <a:pt x="5157713" y="239652"/>
                  <a:pt x="5176039" y="240826"/>
                  <a:pt x="5191760" y="233680"/>
                </a:cubicBezTo>
                <a:cubicBezTo>
                  <a:pt x="5213993" y="223574"/>
                  <a:pt x="5232400" y="206587"/>
                  <a:pt x="5252720" y="193040"/>
                </a:cubicBezTo>
                <a:cubicBezTo>
                  <a:pt x="5262880" y="186267"/>
                  <a:pt x="5271863" y="177255"/>
                  <a:pt x="5283200" y="172720"/>
                </a:cubicBezTo>
                <a:cubicBezTo>
                  <a:pt x="5300133" y="165947"/>
                  <a:pt x="5316923" y="158804"/>
                  <a:pt x="5334000" y="152400"/>
                </a:cubicBezTo>
                <a:cubicBezTo>
                  <a:pt x="5344028" y="148640"/>
                  <a:pt x="5355118" y="147441"/>
                  <a:pt x="5364480" y="142240"/>
                </a:cubicBezTo>
                <a:cubicBezTo>
                  <a:pt x="5385828" y="130380"/>
                  <a:pt x="5425440" y="101600"/>
                  <a:pt x="5425440" y="101600"/>
                </a:cubicBezTo>
                <a:cubicBezTo>
                  <a:pt x="5475891" y="25924"/>
                  <a:pt x="5411049" y="118869"/>
                  <a:pt x="5476240" y="40640"/>
                </a:cubicBezTo>
                <a:cubicBezTo>
                  <a:pt x="5484057" y="31259"/>
                  <a:pt x="5487025" y="17788"/>
                  <a:pt x="5496560" y="10160"/>
                </a:cubicBezTo>
                <a:cubicBezTo>
                  <a:pt x="5504923" y="3470"/>
                  <a:pt x="5527040" y="0"/>
                  <a:pt x="5527040" y="0"/>
                </a:cubicBezTo>
              </a:path>
            </a:pathLst>
          </a:custGeom>
          <a:solidFill>
            <a:schemeClr val="bg1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7CB7C64F-7300-402E-95F0-E2C343E18AF4}"/>
              </a:ext>
            </a:extLst>
          </p:cNvPr>
          <p:cNvCxnSpPr>
            <a:cxnSpLocks/>
          </p:cNvCxnSpPr>
          <p:nvPr/>
        </p:nvCxnSpPr>
        <p:spPr>
          <a:xfrm>
            <a:off x="575759" y="5348572"/>
            <a:ext cx="5788723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D0DEF067-4915-4FB0-A8C8-B37AFBF0CA29}"/>
              </a:ext>
            </a:extLst>
          </p:cNvPr>
          <p:cNvCxnSpPr>
            <a:cxnSpLocks/>
          </p:cNvCxnSpPr>
          <p:nvPr/>
        </p:nvCxnSpPr>
        <p:spPr>
          <a:xfrm flipV="1">
            <a:off x="577283" y="3875690"/>
            <a:ext cx="0" cy="1463918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9127EA77-8A7D-4753-8D8E-0F035A0FF377}"/>
                  </a:ext>
                </a:extLst>
              </p:cNvPr>
              <p:cNvSpPr/>
              <p:nvPr/>
            </p:nvSpPr>
            <p:spPr>
              <a:xfrm>
                <a:off x="5847178" y="5384732"/>
                <a:ext cx="3829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9127EA77-8A7D-4753-8D8E-0F035A0FF3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7178" y="5384732"/>
                <a:ext cx="382925" cy="461665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00796" y="4010673"/>
                <a:ext cx="45185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796" y="4010673"/>
                <a:ext cx="451854" cy="461665"/>
              </a:xfrm>
              <a:prstGeom prst="rect">
                <a:avLst/>
              </a:prstGeom>
              <a:blipFill>
                <a:blip r:embed="rId3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58FDE73B-19FC-4CEF-9A69-D17F4E679D76}"/>
              </a:ext>
            </a:extLst>
          </p:cNvPr>
          <p:cNvSpPr/>
          <p:nvPr/>
        </p:nvSpPr>
        <p:spPr>
          <a:xfrm>
            <a:off x="6920801" y="2489451"/>
            <a:ext cx="7851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Given:</a:t>
            </a:r>
            <a:endParaRPr lang="en-US" sz="1600" dirty="0">
              <a:latin typeface="Arial Narrow" panose="020B0606020202030204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A52AEA12-5BBA-437E-AB72-97CCC04412DD}"/>
              </a:ext>
            </a:extLst>
          </p:cNvPr>
          <p:cNvPicPr>
            <a:picLocks noChangeAspect="1"/>
          </p:cNvPicPr>
          <p:nvPr/>
        </p:nvPicPr>
        <p:blipFill>
          <a:blip r:embed="rId40"/>
          <a:stretch>
            <a:fillRect/>
          </a:stretch>
        </p:blipFill>
        <p:spPr>
          <a:xfrm>
            <a:off x="7025032" y="2966178"/>
            <a:ext cx="4420469" cy="206993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EF91D3E9-C5EC-4310-BEF7-4FEA742FE64E}"/>
              </a:ext>
            </a:extLst>
          </p:cNvPr>
          <p:cNvPicPr>
            <a:picLocks noChangeAspect="1"/>
          </p:cNvPicPr>
          <p:nvPr/>
        </p:nvPicPr>
        <p:blipFill>
          <a:blip r:embed="rId41"/>
          <a:stretch>
            <a:fillRect/>
          </a:stretch>
        </p:blipFill>
        <p:spPr>
          <a:xfrm>
            <a:off x="343926" y="1573011"/>
            <a:ext cx="11266384" cy="92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64059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47282" y="5348572"/>
                <a:ext cx="3388283" cy="1483043"/>
              </a:xfrm>
            </p:spPr>
            <p:txBody>
              <a:bodyPr/>
              <a:lstStyle/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sSub>
                            <m:sSubPr>
                              <m:ctrlPr>
                                <a:rPr lang="en-US" sz="28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8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r>
                  <a:rPr lang="en-US" sz="2800" dirty="0"/>
                  <a:t>Posterior probability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47282" y="5348572"/>
                <a:ext cx="3388283" cy="1483043"/>
              </a:xfrm>
              <a:blipFill>
                <a:blip r:embed="rId2"/>
                <a:stretch>
                  <a:fillRect l="-719" b="-368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458430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 - Calculation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/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6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3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806914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 - Calculation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/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6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600" i="1" dirty="0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: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sub>
                                  </m:s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latin typeface="Arial Narrow" panose="020B0606020202030204" pitchFamily="34" charset="0"/>
                            </a:rPr>
                            <m:t> </m:t>
                          </m:r>
                        </m:num>
                        <m:den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latin typeface="Arial Narrow" panose="020B0606020202030204" pitchFamily="34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US" sz="3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90049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D01473F-82FE-4686-90B4-2C592BA01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30" y="2466774"/>
            <a:ext cx="10644539" cy="228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5581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90F3F74E-816C-4F71-B611-851DEE271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063" y="3471811"/>
            <a:ext cx="5736833" cy="27129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 - Calculation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/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6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b="1" i="1" dirty="0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d>
                            <m:dPr>
                              <m:ctrlP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  <m: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600" i="1" dirty="0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: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sub>
                                  </m:s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latin typeface="Arial Narrow" panose="020B0606020202030204" pitchFamily="34" charset="0"/>
                            </a:rPr>
                            <m:t> </m:t>
                          </m:r>
                        </m:num>
                        <m:den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latin typeface="Arial Narrow" panose="020B0606020202030204" pitchFamily="34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US" sz="3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D614FC7A-67DD-44C7-ADDD-BAA2D6744D8E}"/>
                  </a:ext>
                </a:extLst>
              </p:cNvPr>
              <p:cNvSpPr/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</p:spPr>
            <p:txBody>
              <a:bodyPr wrap="square" anchor="ctr" anchorCtr="0">
                <a:no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6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 i="1" dirty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3600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3600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360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IL" sz="3600" b="1" i="1" dirty="0" smtClean="0">
                        <a:latin typeface="Cambria Math" panose="02040503050406030204" pitchFamily="18" charset="0"/>
                      </a:rPr>
                      <m:t>: </m:t>
                    </m:r>
                    <m:r>
                      <a:rPr lang="en-US" sz="3600" b="1" i="1" dirty="0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en-US" sz="3600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600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  <m:r>
                          <a:rPr lang="en-US" sz="3600" b="1" i="1" dirty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3600" b="1" i="1" dirty="0" smtClean="0">
                            <a:latin typeface="Cambria Math" panose="02040503050406030204" pitchFamily="18" charset="0"/>
                          </a:rPr>
                          <m:t>𝒋</m:t>
                        </m:r>
                        <m:r>
                          <a:rPr lang="en-US" sz="3600" b="1" i="1" dirty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3600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3600" dirty="0"/>
                  <a:t> Forward Probability</a:t>
                </a:r>
                <a:endParaRPr lang="en-IL" sz="36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D614FC7A-67DD-44C7-ADDD-BAA2D6744D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  <a:blipFill>
                <a:blip r:embed="rId7"/>
                <a:stretch>
                  <a:fillRect l="-3352" b="-1674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698640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 - Calculation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/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6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b="1" i="1" dirty="0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d>
                            <m:dPr>
                              <m:ctrlP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  <m: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600" i="1" dirty="0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:</m:t>
                                      </m:r>
                                      <m:r>
                                        <a:rPr lang="en-US" sz="3600" b="0" i="1" dirty="0" smtClean="0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sub>
                                  </m:s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latin typeface="Arial Narrow" panose="020B0606020202030204" pitchFamily="34" charset="0"/>
                            </a:rPr>
                            <m:t> </m:t>
                          </m:r>
                        </m:num>
                        <m:den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latin typeface="Arial Narrow" panose="020B0606020202030204" pitchFamily="34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US" sz="3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DB4EA4BD-B2E4-47FF-A4D7-F56F7CDD8291}"/>
                  </a:ext>
                </a:extLst>
              </p:cNvPr>
              <p:cNvSpPr/>
              <p:nvPr/>
            </p:nvSpPr>
            <p:spPr>
              <a:xfrm>
                <a:off x="4949242" y="5504644"/>
                <a:ext cx="5537783" cy="45383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x</m:t>
                              </m:r>
                            </m:e>
                            <m:sub>
                              <m:r>
                                <a:rPr lang="en-US" sz="28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</m:sSub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8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nor/>
                            </m:rPr>
                            <a:rPr lang="en-US" sz="2800" i="1" dirty="0">
                              <a:solidFill>
                                <a:schemeClr val="tx1"/>
                              </a:solidFill>
                            </a:rPr>
                            <m:t>j</m:t>
                          </m:r>
                          <m:r>
                            <m:rPr>
                              <m:nor/>
                            </m:rPr>
                            <a:rPr lang="en-US" sz="2800" i="1" dirty="0">
                              <a:solidFill>
                                <a:schemeClr val="tx1"/>
                              </a:solidFill>
                            </a:rPr>
                            <m:t>′</m:t>
                          </m:r>
                          <m:r>
                            <a:rPr lang="en-US" sz="28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nor/>
                            </m:rPr>
                            <a:rPr lang="en-US" sz="2800" i="1" dirty="0">
                              <a:solidFill>
                                <a:schemeClr val="tx1"/>
                              </a:solidFill>
                            </a:rPr>
                            <m:t>[</m:t>
                          </m:r>
                          <m:r>
                            <m:rPr>
                              <m:nor/>
                            </m:rPr>
                            <a:rPr lang="en-US" sz="2800" i="1" dirty="0">
                              <a:solidFill>
                                <a:schemeClr val="tx1"/>
                              </a:solidFill>
                            </a:rPr>
                            <m:t>m</m:t>
                          </m:r>
                          <m:r>
                            <m:rPr>
                              <m:nor/>
                            </m:rPr>
                            <a:rPr lang="en-US" sz="2800" i="1" dirty="0">
                              <a:solidFill>
                                <a:schemeClr val="tx1"/>
                              </a:solidFill>
                            </a:rPr>
                            <m:t>]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8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′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j</m:t>
                              </m:r>
                            </m:sub>
                          </m:sSub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′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t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−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solidFill>
                                    <a:schemeClr val="tx1"/>
                                  </a:solidFill>
                                </a:rPr>
                                <m:t>1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800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DB4EA4BD-B2E4-47FF-A4D7-F56F7CDD82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9242" y="5504644"/>
                <a:ext cx="5537783" cy="453839"/>
              </a:xfrm>
              <a:prstGeom prst="rect">
                <a:avLst/>
              </a:prstGeom>
              <a:blipFill>
                <a:blip r:embed="rId3"/>
                <a:stretch>
                  <a:fillRect t="-32432" b="-4459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D614FC7A-67DD-44C7-ADDD-BAA2D6744D8E}"/>
                  </a:ext>
                </a:extLst>
              </p:cNvPr>
              <p:cNvSpPr/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</p:spPr>
            <p:txBody>
              <a:bodyPr wrap="square" anchor="ctr" anchorCtr="0">
                <a:no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6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 i="1" dirty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3600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3600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360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IL" sz="3600" b="1" i="1" dirty="0" smtClean="0">
                        <a:latin typeface="Cambria Math" panose="02040503050406030204" pitchFamily="18" charset="0"/>
                      </a:rPr>
                      <m:t>: </m:t>
                    </m:r>
                    <m:r>
                      <a:rPr lang="en-US" sz="3600" b="1" i="1" dirty="0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en-US" sz="3600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600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  <m:r>
                          <a:rPr lang="en-US" sz="3600" b="1" i="1" dirty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3600" b="1" i="1" dirty="0" smtClean="0">
                            <a:latin typeface="Cambria Math" panose="02040503050406030204" pitchFamily="18" charset="0"/>
                          </a:rPr>
                          <m:t>𝒋</m:t>
                        </m:r>
                        <m:r>
                          <a:rPr lang="en-US" sz="3600" b="1" i="1" dirty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3600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:</m:t>
                            </m:r>
                            <m:r>
                              <a:rPr lang="en-US" sz="3600" b="1" i="1" dirty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3600" dirty="0"/>
                  <a:t> Forward Probability</a:t>
                </a:r>
                <a:endParaRPr lang="en-IL" sz="36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D614FC7A-67DD-44C7-ADDD-BAA2D6744D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  <a:blipFill>
                <a:blip r:embed="rId10"/>
                <a:stretch>
                  <a:fillRect l="-3352" b="-1674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3" name="Picture 42">
            <a:extLst>
              <a:ext uri="{FF2B5EF4-FFF2-40B4-BE49-F238E27FC236}">
                <a16:creationId xmlns:a16="http://schemas.microsoft.com/office/drawing/2014/main" id="{CB534679-875B-4E32-A977-9030A341C34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5063" y="3471811"/>
            <a:ext cx="5736833" cy="27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67328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7965F1-3EEE-473D-8DAB-AA7D8438A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988" y="3446410"/>
            <a:ext cx="5736833" cy="2743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 - Calculation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/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6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3600" b="1" i="1" dirty="0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d>
                            <m:dPr>
                              <m:ctrlP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𝒕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𝟏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: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𝑳</m:t>
                                      </m:r>
                                    </m:sub>
                                  </m:s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  <m: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solidFill>
                                <a:srgbClr val="C00000"/>
                              </a:solidFill>
                              <a:latin typeface="Arial Narrow" panose="020B0606020202030204" pitchFamily="34" charset="0"/>
                            </a:rPr>
                            <m:t> </m:t>
                          </m:r>
                        </m:num>
                        <m:den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latin typeface="Arial Narrow" panose="020B0606020202030204" pitchFamily="34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US" sz="3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BB523DE-28E2-44BA-B90B-45AC92C70DBA}"/>
                  </a:ext>
                </a:extLst>
              </p:cNvPr>
              <p:cNvSpPr/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</p:spPr>
            <p:txBody>
              <a:bodyPr wrap="square" anchor="ctr" anchorCtr="0">
                <a:no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L" sz="3600" b="0" i="1" dirty="0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IL" sz="3600" b="1" i="1" dirty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3600" b="1" i="1" dirty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sz="36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𝑳</m:t>
                                  </m:r>
                                </m:sub>
                              </m:sSub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IL" sz="3600" dirty="0"/>
              </a:p>
              <a:p>
                <a:r>
                  <a:rPr lang="en-IL" sz="3600" dirty="0"/>
                  <a:t>B</a:t>
                </a:r>
                <a:r>
                  <a:rPr lang="en-US" sz="3600" dirty="0"/>
                  <a:t>a</a:t>
                </a:r>
                <a:r>
                  <a:rPr lang="en-IL" sz="3600" dirty="0"/>
                  <a:t>c</a:t>
                </a:r>
                <a:r>
                  <a:rPr lang="en-US" sz="3600" dirty="0"/>
                  <a:t>k</a:t>
                </a:r>
                <a:r>
                  <a:rPr lang="en-IL" sz="3600" dirty="0"/>
                  <a:t>w</a:t>
                </a:r>
                <a:r>
                  <a:rPr lang="en-US" sz="3600" dirty="0"/>
                  <a:t>a</a:t>
                </a:r>
                <a:r>
                  <a:rPr lang="en-IL" sz="3600" dirty="0"/>
                  <a:t>r</a:t>
                </a:r>
                <a:r>
                  <a:rPr lang="en-US" sz="3600" dirty="0"/>
                  <a:t>d</a:t>
                </a:r>
                <a:r>
                  <a:rPr lang="en-IL" sz="3600" dirty="0"/>
                  <a:t> </a:t>
                </a:r>
                <a:r>
                  <a:rPr lang="en-US" sz="3600" dirty="0"/>
                  <a:t>Probability</a:t>
                </a:r>
                <a:endParaRPr lang="en-IL" sz="3600" dirty="0"/>
              </a:p>
            </p:txBody>
          </p:sp>
        </mc:Choice>
        <mc:Fallback xmlns=""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BB523DE-28E2-44BA-B90B-45AC92C70D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  <a:blipFill>
                <a:blip r:embed="rId11"/>
                <a:stretch>
                  <a:fillRect l="-3352" b="-1674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693424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 - Calculation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/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6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3600" b="1" i="1" dirty="0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d>
                            <m:dPr>
                              <m:ctrlP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𝒕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𝟏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: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𝑳</m:t>
                                      </m:r>
                                    </m:sub>
                                  </m:s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  <m: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solidFill>
                                <a:srgbClr val="C00000"/>
                              </a:solidFill>
                              <a:latin typeface="Arial Narrow" panose="020B0606020202030204" pitchFamily="34" charset="0"/>
                            </a:rPr>
                            <m:t> </m:t>
                          </m:r>
                        </m:num>
                        <m:den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latin typeface="Arial Narrow" panose="020B0606020202030204" pitchFamily="34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US" sz="3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9961BEDD-F249-4E35-8FA5-3F35476997E8}"/>
                  </a:ext>
                </a:extLst>
              </p:cNvPr>
              <p:cNvSpPr/>
              <p:nvPr/>
            </p:nvSpPr>
            <p:spPr>
              <a:xfrm>
                <a:off x="4947597" y="5517957"/>
                <a:ext cx="5221929" cy="45383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j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′</m:t>
                          </m:r>
                          <m: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[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m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]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′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t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+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</a:rPr>
                                    <m:t>j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b="0" i="1" dirty="0" smtClean="0">
                                      <a:solidFill>
                                        <a:schemeClr val="tx1"/>
                                      </a:solidFill>
                                    </a:rPr>
                                    <m:t>′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</a:rPr>
                                    <m:t>,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′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9961BEDD-F249-4E35-8FA5-3F35476997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7597" y="5517957"/>
                <a:ext cx="5221929" cy="453839"/>
              </a:xfrm>
              <a:prstGeom prst="rect">
                <a:avLst/>
              </a:prstGeom>
              <a:blipFill>
                <a:blip r:embed="rId3"/>
                <a:stretch>
                  <a:fillRect t="-21333" b="-29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BB523DE-28E2-44BA-B90B-45AC92C70DBA}"/>
                  </a:ext>
                </a:extLst>
              </p:cNvPr>
              <p:cNvSpPr/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</p:spPr>
            <p:txBody>
              <a:bodyPr wrap="square" anchor="ctr" anchorCtr="0">
                <a:no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L" sz="3600" b="0" i="1" dirty="0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IL" sz="3600" b="1" i="1" dirty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3600" b="1" i="1" dirty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sz="36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𝑳</m:t>
                                  </m:r>
                                </m:sub>
                              </m:sSub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IL" sz="3600" dirty="0"/>
              </a:p>
              <a:p>
                <a:r>
                  <a:rPr lang="en-IL" sz="3600" dirty="0"/>
                  <a:t>B</a:t>
                </a:r>
                <a:r>
                  <a:rPr lang="en-US" sz="3600" dirty="0"/>
                  <a:t>a</a:t>
                </a:r>
                <a:r>
                  <a:rPr lang="en-IL" sz="3600" dirty="0"/>
                  <a:t>c</a:t>
                </a:r>
                <a:r>
                  <a:rPr lang="en-US" sz="3600" dirty="0"/>
                  <a:t>k</a:t>
                </a:r>
                <a:r>
                  <a:rPr lang="en-IL" sz="3600" dirty="0"/>
                  <a:t>w</a:t>
                </a:r>
                <a:r>
                  <a:rPr lang="en-US" sz="3600" dirty="0"/>
                  <a:t>a</a:t>
                </a:r>
                <a:r>
                  <a:rPr lang="en-IL" sz="3600" dirty="0"/>
                  <a:t>r</a:t>
                </a:r>
                <a:r>
                  <a:rPr lang="en-US" sz="3600" dirty="0"/>
                  <a:t>d</a:t>
                </a:r>
                <a:r>
                  <a:rPr lang="en-IL" sz="3600" dirty="0"/>
                  <a:t> </a:t>
                </a:r>
                <a:r>
                  <a:rPr lang="en-US" sz="3600" dirty="0"/>
                  <a:t>Probability</a:t>
                </a:r>
                <a:endParaRPr lang="en-IL" sz="3600" dirty="0"/>
              </a:p>
            </p:txBody>
          </p:sp>
        </mc:Choice>
        <mc:Fallback xmlns=""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BB523DE-28E2-44BA-B90B-45AC92C70D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  <a:blipFill>
                <a:blip r:embed="rId12"/>
                <a:stretch>
                  <a:fillRect l="-3352" b="-1674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3" name="Picture 42">
            <a:extLst>
              <a:ext uri="{FF2B5EF4-FFF2-40B4-BE49-F238E27FC236}">
                <a16:creationId xmlns:a16="http://schemas.microsoft.com/office/drawing/2014/main" id="{49008CEF-B10C-4B01-BB07-55879F6BFA8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28988" y="3446410"/>
            <a:ext cx="5736833" cy="274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52653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/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6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3600" b="1" i="1" dirty="0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d>
                            <m:dPr>
                              <m:ctrlP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𝒕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𝟏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: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𝑳</m:t>
                                      </m:r>
                                    </m:sub>
                                  </m:s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  <m: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solidFill>
                                <a:srgbClr val="C00000"/>
                              </a:solidFill>
                              <a:latin typeface="Arial Narrow" panose="020B0606020202030204" pitchFamily="34" charset="0"/>
                            </a:rPr>
                            <m:t> </m:t>
                          </m:r>
                        </m:num>
                        <m:den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latin typeface="Arial Narrow" panose="020B0606020202030204" pitchFamily="34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US" sz="3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BB523DE-28E2-44BA-B90B-45AC92C70DBA}"/>
                  </a:ext>
                </a:extLst>
              </p:cNvPr>
              <p:cNvSpPr/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</p:spPr>
            <p:txBody>
              <a:bodyPr wrap="square" anchor="ctr" anchorCtr="0">
                <a:no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L" sz="3600" b="0" i="1" dirty="0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IL" sz="3600" b="1" i="1" dirty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3600" b="1" i="1" dirty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sz="36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𝑳</m:t>
                                  </m:r>
                                </m:sub>
                              </m:sSub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IL" sz="3600" dirty="0"/>
              </a:p>
              <a:p>
                <a:r>
                  <a:rPr lang="en-IL" sz="3600" dirty="0"/>
                  <a:t>B</a:t>
                </a:r>
                <a:r>
                  <a:rPr lang="en-US" sz="3600" dirty="0"/>
                  <a:t>a</a:t>
                </a:r>
                <a:r>
                  <a:rPr lang="en-IL" sz="3600" dirty="0"/>
                  <a:t>c</a:t>
                </a:r>
                <a:r>
                  <a:rPr lang="en-US" sz="3600" dirty="0"/>
                  <a:t>k</a:t>
                </a:r>
                <a:r>
                  <a:rPr lang="en-IL" sz="3600" dirty="0"/>
                  <a:t>w</a:t>
                </a:r>
                <a:r>
                  <a:rPr lang="en-US" sz="3600" dirty="0"/>
                  <a:t>a</a:t>
                </a:r>
                <a:r>
                  <a:rPr lang="en-IL" sz="3600" dirty="0"/>
                  <a:t>r</a:t>
                </a:r>
                <a:r>
                  <a:rPr lang="en-US" sz="3600" dirty="0"/>
                  <a:t>d</a:t>
                </a:r>
                <a:r>
                  <a:rPr lang="en-IL" sz="3600" dirty="0"/>
                  <a:t> </a:t>
                </a:r>
                <a:r>
                  <a:rPr lang="en-US" sz="3600" dirty="0"/>
                  <a:t>Probability</a:t>
                </a:r>
                <a:endParaRPr lang="en-IL" sz="3600" dirty="0"/>
              </a:p>
            </p:txBody>
          </p:sp>
        </mc:Choice>
        <mc:Fallback xmlns=""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BB523DE-28E2-44BA-B90B-45AC92C70D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  <a:blipFill>
                <a:blip r:embed="rId12"/>
                <a:stretch>
                  <a:fillRect l="-3352" b="-1674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9837D7D-229E-4EF2-848A-C5DD74E6BF78}"/>
              </a:ext>
            </a:extLst>
          </p:cNvPr>
          <p:cNvCxnSpPr>
            <a:endCxn id="44" idx="1"/>
          </p:cNvCxnSpPr>
          <p:nvPr/>
        </p:nvCxnSpPr>
        <p:spPr>
          <a:xfrm>
            <a:off x="10471964" y="886229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DC80DC0-ED8D-46B0-BEA2-E09B1217772A}"/>
                  </a:ext>
                </a:extLst>
              </p:cNvPr>
              <p:cNvSpPr/>
              <p:nvPr/>
            </p:nvSpPr>
            <p:spPr>
              <a:xfrm>
                <a:off x="10636556" y="749069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DC80DC0-ED8D-46B0-BEA2-E09B121777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36556" y="749069"/>
                <a:ext cx="274320" cy="274320"/>
              </a:xfrm>
              <a:prstGeom prst="rect">
                <a:avLst/>
              </a:prstGeom>
              <a:blipFill>
                <a:blip r:embed="rId13"/>
                <a:stretch>
                  <a:fillRect l="-21277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73D8F35-E2B2-460E-B27C-4E4315374DBE}"/>
              </a:ext>
            </a:extLst>
          </p:cNvPr>
          <p:cNvCxnSpPr>
            <a:stCxn id="44" idx="2"/>
            <a:endCxn id="46" idx="0"/>
          </p:cNvCxnSpPr>
          <p:nvPr/>
        </p:nvCxnSpPr>
        <p:spPr>
          <a:xfrm>
            <a:off x="10773716" y="1023389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2C0EF882-86C3-4838-8BA9-53859E687605}"/>
                  </a:ext>
                </a:extLst>
              </p:cNvPr>
              <p:cNvSpPr/>
              <p:nvPr/>
            </p:nvSpPr>
            <p:spPr>
              <a:xfrm>
                <a:off x="10638490" y="1215555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2C0EF882-86C3-4838-8BA9-53859E6876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38490" y="1215555"/>
                <a:ext cx="274320" cy="274320"/>
              </a:xfrm>
              <a:prstGeom prst="rect">
                <a:avLst/>
              </a:prstGeom>
              <a:blipFill>
                <a:blip r:embed="rId14"/>
                <a:stretch>
                  <a:fillRect l="-4255" r="-2128" b="-638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D74691F-5CED-44EB-866B-59CD867E39B9}"/>
              </a:ext>
            </a:extLst>
          </p:cNvPr>
          <p:cNvCxnSpPr>
            <a:stCxn id="44" idx="3"/>
            <a:endCxn id="48" idx="1"/>
          </p:cNvCxnSpPr>
          <p:nvPr/>
        </p:nvCxnSpPr>
        <p:spPr>
          <a:xfrm>
            <a:off x="10910876" y="886229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F3379373-0D4E-4C13-A515-7D939BEB8B44}"/>
                  </a:ext>
                </a:extLst>
              </p:cNvPr>
              <p:cNvSpPr/>
              <p:nvPr/>
            </p:nvSpPr>
            <p:spPr>
              <a:xfrm>
                <a:off x="11079733" y="750603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F3379373-0D4E-4C13-A515-7D939BEB8B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79733" y="750603"/>
                <a:ext cx="274320" cy="274320"/>
              </a:xfrm>
              <a:prstGeom prst="rect">
                <a:avLst/>
              </a:prstGeom>
              <a:blipFill>
                <a:blip r:embed="rId13"/>
                <a:stretch>
                  <a:fillRect l="-21277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B5B57E0-347D-4DC0-8C70-ACFF26BF7767}"/>
              </a:ext>
            </a:extLst>
          </p:cNvPr>
          <p:cNvCxnSpPr>
            <a:stCxn id="48" idx="2"/>
            <a:endCxn id="50" idx="0"/>
          </p:cNvCxnSpPr>
          <p:nvPr/>
        </p:nvCxnSpPr>
        <p:spPr>
          <a:xfrm>
            <a:off x="11216893" y="1024923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62500997-9E6A-4846-BEA7-4E20622BCDAC}"/>
                  </a:ext>
                </a:extLst>
              </p:cNvPr>
              <p:cNvSpPr/>
              <p:nvPr/>
            </p:nvSpPr>
            <p:spPr>
              <a:xfrm>
                <a:off x="11081667" y="1217089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62500997-9E6A-4846-BEA7-4E20622BCD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81667" y="1217089"/>
                <a:ext cx="274320" cy="274320"/>
              </a:xfrm>
              <a:prstGeom prst="rect">
                <a:avLst/>
              </a:prstGeom>
              <a:blipFill>
                <a:blip r:embed="rId15"/>
                <a:stretch>
                  <a:fillRect l="-4255" r="-2128" b="-425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0A8A9EA-A9A6-428C-8679-7F8249239766}"/>
              </a:ext>
            </a:extLst>
          </p:cNvPr>
          <p:cNvCxnSpPr>
            <a:stCxn id="48" idx="3"/>
            <a:endCxn id="52" idx="1"/>
          </p:cNvCxnSpPr>
          <p:nvPr/>
        </p:nvCxnSpPr>
        <p:spPr>
          <a:xfrm flipV="1">
            <a:off x="11354053" y="886204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C9A53D45-B9D3-440B-9A42-A0E700B2C125}"/>
                  </a:ext>
                </a:extLst>
              </p:cNvPr>
              <p:cNvSpPr/>
              <p:nvPr/>
            </p:nvSpPr>
            <p:spPr>
              <a:xfrm>
                <a:off x="11528468" y="749044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C9A53D45-B9D3-440B-9A42-A0E700B2C1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28468" y="749044"/>
                <a:ext cx="274320" cy="274320"/>
              </a:xfrm>
              <a:prstGeom prst="rect">
                <a:avLst/>
              </a:prstGeom>
              <a:blipFill>
                <a:blip r:embed="rId16"/>
                <a:stretch>
                  <a:fillRect l="-19149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234AC87-1C43-4C67-962C-AFA45A146118}"/>
              </a:ext>
            </a:extLst>
          </p:cNvPr>
          <p:cNvCxnSpPr>
            <a:stCxn id="52" idx="2"/>
            <a:endCxn id="54" idx="0"/>
          </p:cNvCxnSpPr>
          <p:nvPr/>
        </p:nvCxnSpPr>
        <p:spPr>
          <a:xfrm>
            <a:off x="11665628" y="1023364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B1448732-62F1-4ACF-B019-5AD80A1E46E1}"/>
                  </a:ext>
                </a:extLst>
              </p:cNvPr>
              <p:cNvSpPr/>
              <p:nvPr/>
            </p:nvSpPr>
            <p:spPr>
              <a:xfrm>
                <a:off x="11530402" y="121553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B1448732-62F1-4ACF-B019-5AD80A1E46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30402" y="1215530"/>
                <a:ext cx="274320" cy="274320"/>
              </a:xfrm>
              <a:prstGeom prst="rect">
                <a:avLst/>
              </a:prstGeom>
              <a:blipFill>
                <a:blip r:embed="rId17"/>
                <a:stretch>
                  <a:fillRect l="-4255" r="-2128" b="-638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11615BA-0428-49C0-918F-420E2A609D82}"/>
                  </a:ext>
                </a:extLst>
              </p:cNvPr>
              <p:cNvSpPr/>
              <p:nvPr/>
            </p:nvSpPr>
            <p:spPr>
              <a:xfrm>
                <a:off x="9298752" y="749448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11615BA-0428-49C0-918F-420E2A609D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8752" y="749448"/>
                <a:ext cx="274320" cy="274320"/>
              </a:xfrm>
              <a:prstGeom prst="rect">
                <a:avLst/>
              </a:prstGeom>
              <a:blipFill>
                <a:blip r:embed="rId16"/>
                <a:stretch>
                  <a:fillRect l="-19149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CCD1A44-32CE-48A6-A64F-A867F04AF927}"/>
              </a:ext>
            </a:extLst>
          </p:cNvPr>
          <p:cNvCxnSpPr>
            <a:stCxn id="56" idx="2"/>
            <a:endCxn id="58" idx="0"/>
          </p:cNvCxnSpPr>
          <p:nvPr/>
        </p:nvCxnSpPr>
        <p:spPr>
          <a:xfrm>
            <a:off x="9435912" y="1023768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BA348454-149C-4A19-B24B-E7A3C56B66EF}"/>
                  </a:ext>
                </a:extLst>
              </p:cNvPr>
              <p:cNvSpPr/>
              <p:nvPr/>
            </p:nvSpPr>
            <p:spPr>
              <a:xfrm>
                <a:off x="9300686" y="1215934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BA348454-149C-4A19-B24B-E7A3C56B66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686" y="1215934"/>
                <a:ext cx="274320" cy="274320"/>
              </a:xfrm>
              <a:prstGeom prst="rect">
                <a:avLst/>
              </a:prstGeom>
              <a:blipFill>
                <a:blip r:embed="rId18"/>
                <a:stretch>
                  <a:fillRect l="-6383" b="-638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89283C6B-72CC-4784-BEA2-9674B139E385}"/>
              </a:ext>
            </a:extLst>
          </p:cNvPr>
          <p:cNvCxnSpPr>
            <a:stCxn id="56" idx="3"/>
            <a:endCxn id="60" idx="1"/>
          </p:cNvCxnSpPr>
          <p:nvPr/>
        </p:nvCxnSpPr>
        <p:spPr>
          <a:xfrm>
            <a:off x="9573072" y="886608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9D97DCE9-11C5-4661-B983-E4A6485C7E95}"/>
                  </a:ext>
                </a:extLst>
              </p:cNvPr>
              <p:cNvSpPr/>
              <p:nvPr/>
            </p:nvSpPr>
            <p:spPr>
              <a:xfrm>
                <a:off x="9741929" y="750982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9D97DCE9-11C5-4661-B983-E4A6485C7E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41929" y="750982"/>
                <a:ext cx="274320" cy="274320"/>
              </a:xfrm>
              <a:prstGeom prst="rect">
                <a:avLst/>
              </a:prstGeom>
              <a:blipFill>
                <a:blip r:embed="rId16"/>
                <a:stretch>
                  <a:fillRect l="-19149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83C3F9C-4700-437F-9CB3-B0D754E57BB4}"/>
              </a:ext>
            </a:extLst>
          </p:cNvPr>
          <p:cNvCxnSpPr>
            <a:stCxn id="60" idx="2"/>
            <a:endCxn id="62" idx="0"/>
          </p:cNvCxnSpPr>
          <p:nvPr/>
        </p:nvCxnSpPr>
        <p:spPr>
          <a:xfrm>
            <a:off x="9879089" y="1025302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D01B7E19-31BA-41D7-95F7-08391EDD65DE}"/>
                  </a:ext>
                </a:extLst>
              </p:cNvPr>
              <p:cNvSpPr/>
              <p:nvPr/>
            </p:nvSpPr>
            <p:spPr>
              <a:xfrm>
                <a:off x="9743863" y="1217468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D01B7E19-31BA-41D7-95F7-08391EDD65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43863" y="1217468"/>
                <a:ext cx="274320" cy="274320"/>
              </a:xfrm>
              <a:prstGeom prst="rect">
                <a:avLst/>
              </a:prstGeom>
              <a:blipFill>
                <a:blip r:embed="rId19"/>
                <a:stretch>
                  <a:fillRect l="-4255" r="-2128" b="-425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11FD16A-75AE-4C23-937C-C9A21FB70053}"/>
              </a:ext>
            </a:extLst>
          </p:cNvPr>
          <p:cNvCxnSpPr>
            <a:stCxn id="60" idx="3"/>
            <a:endCxn id="64" idx="1"/>
          </p:cNvCxnSpPr>
          <p:nvPr/>
        </p:nvCxnSpPr>
        <p:spPr>
          <a:xfrm flipV="1">
            <a:off x="10016249" y="886583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7AD2EEA4-4A31-460D-B6AF-D3F0469EEAD0}"/>
                  </a:ext>
                </a:extLst>
              </p:cNvPr>
              <p:cNvSpPr/>
              <p:nvPr/>
            </p:nvSpPr>
            <p:spPr>
              <a:xfrm>
                <a:off x="10190664" y="749423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7AD2EEA4-4A31-460D-B6AF-D3F0469EEA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0664" y="749423"/>
                <a:ext cx="274320" cy="274320"/>
              </a:xfrm>
              <a:prstGeom prst="rect">
                <a:avLst/>
              </a:prstGeom>
              <a:blipFill>
                <a:blip r:embed="rId13"/>
                <a:stretch>
                  <a:fillRect l="-21277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E2E9F47-54E3-4128-8FD3-7BDD1BB9D67F}"/>
              </a:ext>
            </a:extLst>
          </p:cNvPr>
          <p:cNvCxnSpPr>
            <a:stCxn id="64" idx="2"/>
            <a:endCxn id="66" idx="0"/>
          </p:cNvCxnSpPr>
          <p:nvPr/>
        </p:nvCxnSpPr>
        <p:spPr>
          <a:xfrm>
            <a:off x="10327824" y="1023743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BD8FCA9E-5EFB-45E7-A78F-437CE2D26FF3}"/>
                  </a:ext>
                </a:extLst>
              </p:cNvPr>
              <p:cNvSpPr/>
              <p:nvPr/>
            </p:nvSpPr>
            <p:spPr>
              <a:xfrm>
                <a:off x="10192598" y="1215909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BD8FCA9E-5EFB-45E7-A78F-437CE2D26F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2598" y="1215909"/>
                <a:ext cx="274320" cy="274320"/>
              </a:xfrm>
              <a:prstGeom prst="rect">
                <a:avLst/>
              </a:prstGeom>
              <a:blipFill>
                <a:blip r:embed="rId20"/>
                <a:stretch>
                  <a:fillRect l="-4255" r="-4255" b="-638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D1D451EE-71D5-49A8-83EE-1BFDC43F9AB9}"/>
                  </a:ext>
                </a:extLst>
              </p:cNvPr>
              <p:cNvSpPr/>
              <p:nvPr/>
            </p:nvSpPr>
            <p:spPr>
              <a:xfrm>
                <a:off x="4947597" y="5517957"/>
                <a:ext cx="5221929" cy="45383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j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′</m:t>
                          </m:r>
                          <m: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[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m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]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′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t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+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</a:rPr>
                                    <m:t>j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b="0" i="1" dirty="0" smtClean="0">
                                      <a:solidFill>
                                        <a:schemeClr val="tx1"/>
                                      </a:solidFill>
                                    </a:rPr>
                                    <m:t>′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</a:rPr>
                                    <m:t>,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′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D1D451EE-71D5-49A8-83EE-1BFDC43F9A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7597" y="5517957"/>
                <a:ext cx="5221929" cy="453839"/>
              </a:xfrm>
              <a:prstGeom prst="rect">
                <a:avLst/>
              </a:prstGeom>
              <a:blipFill>
                <a:blip r:embed="rId21"/>
                <a:stretch>
                  <a:fillRect t="-21333" b="-29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8" name="Picture 67">
            <a:extLst>
              <a:ext uri="{FF2B5EF4-FFF2-40B4-BE49-F238E27FC236}">
                <a16:creationId xmlns:a16="http://schemas.microsoft.com/office/drawing/2014/main" id="{73A67538-758D-4B23-862D-0827BD28885A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928988" y="3446410"/>
            <a:ext cx="5736833" cy="274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5138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4E0D8799-4415-4A8A-B623-EA3A67FA7BBB}"/>
              </a:ext>
            </a:extLst>
          </p:cNvPr>
          <p:cNvCxnSpPr/>
          <p:nvPr/>
        </p:nvCxnSpPr>
        <p:spPr>
          <a:xfrm>
            <a:off x="10473869" y="1351049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0E45DF06-64E4-491A-9D6C-13F309496532}"/>
              </a:ext>
            </a:extLst>
          </p:cNvPr>
          <p:cNvCxnSpPr/>
          <p:nvPr/>
        </p:nvCxnSpPr>
        <p:spPr>
          <a:xfrm>
            <a:off x="10912781" y="1351049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F1A039BE-FC91-466E-9C6A-9FFFD0C8680D}"/>
              </a:ext>
            </a:extLst>
          </p:cNvPr>
          <p:cNvCxnSpPr/>
          <p:nvPr/>
        </p:nvCxnSpPr>
        <p:spPr>
          <a:xfrm flipV="1">
            <a:off x="11355958" y="1351024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FBA3EDE-AD40-40E8-8AE1-3ED333D09122}"/>
              </a:ext>
            </a:extLst>
          </p:cNvPr>
          <p:cNvCxnSpPr/>
          <p:nvPr/>
        </p:nvCxnSpPr>
        <p:spPr>
          <a:xfrm>
            <a:off x="9574977" y="1351428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A7FAB011-172C-4E93-A88A-BD8E49564216}"/>
              </a:ext>
            </a:extLst>
          </p:cNvPr>
          <p:cNvCxnSpPr/>
          <p:nvPr/>
        </p:nvCxnSpPr>
        <p:spPr>
          <a:xfrm flipV="1">
            <a:off x="10018154" y="1351403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Probability (HOP-HMM)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/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6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en-US" sz="36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3600" b="0" i="1" dirty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600" b="0" i="1" dirty="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3600" b="1" i="1" dirty="0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d>
                            <m:dPr>
                              <m:ctrlP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𝒕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𝟏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:</m:t>
                                      </m:r>
                                      <m:r>
                                        <a:rPr lang="en-US" sz="3600" b="1" i="1" dirty="0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𝑳</m:t>
                                      </m:r>
                                    </m:sub>
                                  </m:s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  <m:r>
                                <a:rPr lang="en-US" sz="3600" b="1" i="1" dirty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1" i="1" dirty="0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solidFill>
                                <a:srgbClr val="C00000"/>
                              </a:solidFill>
                              <a:latin typeface="Arial Narrow" panose="020B0606020202030204" pitchFamily="34" charset="0"/>
                            </a:rPr>
                            <m:t> </m:t>
                          </m:r>
                        </m:num>
                        <m:den>
                          <m:r>
                            <a:rPr lang="en-US" sz="360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60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0" i="1" dirty="0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3600" dirty="0">
                              <a:latin typeface="Arial Narrow" panose="020B0606020202030204" pitchFamily="34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US" sz="3200" dirty="0">
                  <a:latin typeface="Arial Narrow" panose="020B060602020203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AA4A3EB-A856-4703-A714-BD2B6E6ED4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9573" y="1762126"/>
                <a:ext cx="8504610" cy="15722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BB523DE-28E2-44BA-B90B-45AC92C70DBA}"/>
                  </a:ext>
                </a:extLst>
              </p:cNvPr>
              <p:cNvSpPr/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</p:spPr>
            <p:txBody>
              <a:bodyPr wrap="square" anchor="ctr" anchorCtr="0">
                <a:no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L" sz="3600" b="0" i="1" dirty="0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600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IL" sz="3600" b="1" i="1" dirty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3600" b="1" i="1" dirty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sz="36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:</m:t>
                                  </m:r>
                                  <m:r>
                                    <a:rPr lang="en-US" sz="3600" b="1" i="1" dirty="0">
                                      <a:latin typeface="Cambria Math" panose="02040503050406030204" pitchFamily="18" charset="0"/>
                                    </a:rPr>
                                    <m:t>𝑳</m:t>
                                  </m:r>
                                </m:sub>
                              </m:sSub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en-US" sz="3600" b="1" i="1" dirty="0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b>
                          </m:sSub>
                          <m:r>
                            <a:rPr lang="en-US" sz="3600" b="1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3600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b="1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3600" b="1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  <m:r>
                                <a:rPr lang="en-US" sz="3600" b="1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3600" b="1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IL" sz="3600" dirty="0"/>
              </a:p>
              <a:p>
                <a:r>
                  <a:rPr lang="en-IL" sz="3600" dirty="0"/>
                  <a:t>B</a:t>
                </a:r>
                <a:r>
                  <a:rPr lang="en-US" sz="3600" dirty="0"/>
                  <a:t>a</a:t>
                </a:r>
                <a:r>
                  <a:rPr lang="en-IL" sz="3600" dirty="0"/>
                  <a:t>c</a:t>
                </a:r>
                <a:r>
                  <a:rPr lang="en-US" sz="3600" dirty="0"/>
                  <a:t>k</a:t>
                </a:r>
                <a:r>
                  <a:rPr lang="en-IL" sz="3600" dirty="0"/>
                  <a:t>w</a:t>
                </a:r>
                <a:r>
                  <a:rPr lang="en-US" sz="3600" dirty="0"/>
                  <a:t>a</a:t>
                </a:r>
                <a:r>
                  <a:rPr lang="en-IL" sz="3600" dirty="0"/>
                  <a:t>r</a:t>
                </a:r>
                <a:r>
                  <a:rPr lang="en-US" sz="3600" dirty="0"/>
                  <a:t>d</a:t>
                </a:r>
                <a:r>
                  <a:rPr lang="en-IL" sz="3600" dirty="0"/>
                  <a:t> </a:t>
                </a:r>
                <a:r>
                  <a:rPr lang="en-US" sz="3600" dirty="0"/>
                  <a:t>Probability</a:t>
                </a:r>
                <a:endParaRPr lang="en-IL" sz="3600" dirty="0"/>
              </a:p>
            </p:txBody>
          </p:sp>
        </mc:Choice>
        <mc:Fallback xmlns=""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BB523DE-28E2-44BA-B90B-45AC92C70D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586" y="3727481"/>
                <a:ext cx="5453905" cy="1270517"/>
              </a:xfrm>
              <a:prstGeom prst="rect">
                <a:avLst/>
              </a:prstGeom>
              <a:blipFill>
                <a:blip r:embed="rId12"/>
                <a:stretch>
                  <a:fillRect l="-3352" b="-1674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6CC8008-BDA5-430A-9C49-9AD9F4B16125}"/>
              </a:ext>
            </a:extLst>
          </p:cNvPr>
          <p:cNvCxnSpPr>
            <a:endCxn id="44" idx="1"/>
          </p:cNvCxnSpPr>
          <p:nvPr/>
        </p:nvCxnSpPr>
        <p:spPr>
          <a:xfrm>
            <a:off x="10471964" y="886229"/>
            <a:ext cx="1645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B2BB3E7-0CCD-4D73-AFE7-534C5DFB59A1}"/>
                  </a:ext>
                </a:extLst>
              </p:cNvPr>
              <p:cNvSpPr/>
              <p:nvPr/>
            </p:nvSpPr>
            <p:spPr>
              <a:xfrm>
                <a:off x="10636556" y="749069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B2BB3E7-0CCD-4D73-AFE7-534C5DFB59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36556" y="749069"/>
                <a:ext cx="274320" cy="274320"/>
              </a:xfrm>
              <a:prstGeom prst="rect">
                <a:avLst/>
              </a:prstGeom>
              <a:blipFill>
                <a:blip r:embed="rId13"/>
                <a:stretch>
                  <a:fillRect l="-21277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5FE5C51-8926-4223-A9CC-C4476933B907}"/>
              </a:ext>
            </a:extLst>
          </p:cNvPr>
          <p:cNvCxnSpPr>
            <a:stCxn id="44" idx="2"/>
            <a:endCxn id="46" idx="0"/>
          </p:cNvCxnSpPr>
          <p:nvPr/>
        </p:nvCxnSpPr>
        <p:spPr>
          <a:xfrm>
            <a:off x="10773716" y="1023389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7B5059B3-80B4-42F8-AEA8-EA11A7EC03CD}"/>
                  </a:ext>
                </a:extLst>
              </p:cNvPr>
              <p:cNvSpPr/>
              <p:nvPr/>
            </p:nvSpPr>
            <p:spPr>
              <a:xfrm>
                <a:off x="10638490" y="1215555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7B5059B3-80B4-42F8-AEA8-EA11A7EC03C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38490" y="1215555"/>
                <a:ext cx="274320" cy="274320"/>
              </a:xfrm>
              <a:prstGeom prst="rect">
                <a:avLst/>
              </a:prstGeom>
              <a:blipFill>
                <a:blip r:embed="rId14"/>
                <a:stretch>
                  <a:fillRect l="-4255" r="-2128" b="-638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230DFFB-4520-40D0-8AA7-21B985EDAE69}"/>
              </a:ext>
            </a:extLst>
          </p:cNvPr>
          <p:cNvCxnSpPr>
            <a:stCxn id="44" idx="3"/>
            <a:endCxn id="48" idx="1"/>
          </p:cNvCxnSpPr>
          <p:nvPr/>
        </p:nvCxnSpPr>
        <p:spPr>
          <a:xfrm>
            <a:off x="10910876" y="886229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35E3FA65-6BB6-4435-9F94-498D26486967}"/>
                  </a:ext>
                </a:extLst>
              </p:cNvPr>
              <p:cNvSpPr/>
              <p:nvPr/>
            </p:nvSpPr>
            <p:spPr>
              <a:xfrm>
                <a:off x="11079733" y="750603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35E3FA65-6BB6-4435-9F94-498D264869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79733" y="750603"/>
                <a:ext cx="274320" cy="274320"/>
              </a:xfrm>
              <a:prstGeom prst="rect">
                <a:avLst/>
              </a:prstGeom>
              <a:blipFill>
                <a:blip r:embed="rId13"/>
                <a:stretch>
                  <a:fillRect l="-21277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0FF3468-6668-44B5-82BA-E5D8ABA05015}"/>
              </a:ext>
            </a:extLst>
          </p:cNvPr>
          <p:cNvCxnSpPr>
            <a:stCxn id="48" idx="2"/>
            <a:endCxn id="50" idx="0"/>
          </p:cNvCxnSpPr>
          <p:nvPr/>
        </p:nvCxnSpPr>
        <p:spPr>
          <a:xfrm>
            <a:off x="11216893" y="1024923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09A9577C-5D8C-49B3-A6FA-2D79262BC2A3}"/>
                  </a:ext>
                </a:extLst>
              </p:cNvPr>
              <p:cNvSpPr/>
              <p:nvPr/>
            </p:nvSpPr>
            <p:spPr>
              <a:xfrm>
                <a:off x="11081667" y="1217089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09A9577C-5D8C-49B3-A6FA-2D79262BC2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81667" y="1217089"/>
                <a:ext cx="274320" cy="274320"/>
              </a:xfrm>
              <a:prstGeom prst="rect">
                <a:avLst/>
              </a:prstGeom>
              <a:blipFill>
                <a:blip r:embed="rId15"/>
                <a:stretch>
                  <a:fillRect l="-4255" r="-2128" b="-425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34E2BC8-1208-4A75-A549-5DCDECA0A2C1}"/>
              </a:ext>
            </a:extLst>
          </p:cNvPr>
          <p:cNvCxnSpPr>
            <a:stCxn id="48" idx="3"/>
            <a:endCxn id="52" idx="1"/>
          </p:cNvCxnSpPr>
          <p:nvPr/>
        </p:nvCxnSpPr>
        <p:spPr>
          <a:xfrm flipV="1">
            <a:off x="11354053" y="886204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BCED6723-80C0-4970-80C8-58BD8B602D5B}"/>
                  </a:ext>
                </a:extLst>
              </p:cNvPr>
              <p:cNvSpPr/>
              <p:nvPr/>
            </p:nvSpPr>
            <p:spPr>
              <a:xfrm>
                <a:off x="11528468" y="749044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BCED6723-80C0-4970-80C8-58BD8B602D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28468" y="749044"/>
                <a:ext cx="274320" cy="274320"/>
              </a:xfrm>
              <a:prstGeom prst="rect">
                <a:avLst/>
              </a:prstGeom>
              <a:blipFill>
                <a:blip r:embed="rId16"/>
                <a:stretch>
                  <a:fillRect l="-19149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33A1402-071E-44B0-BC54-E2CF3A199AFA}"/>
              </a:ext>
            </a:extLst>
          </p:cNvPr>
          <p:cNvCxnSpPr>
            <a:stCxn id="52" idx="2"/>
            <a:endCxn id="54" idx="0"/>
          </p:cNvCxnSpPr>
          <p:nvPr/>
        </p:nvCxnSpPr>
        <p:spPr>
          <a:xfrm>
            <a:off x="11665628" y="1023364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F48A0CC-07C1-4A42-86F1-25F2A7A37BD1}"/>
                  </a:ext>
                </a:extLst>
              </p:cNvPr>
              <p:cNvSpPr/>
              <p:nvPr/>
            </p:nvSpPr>
            <p:spPr>
              <a:xfrm>
                <a:off x="11530402" y="1215530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F48A0CC-07C1-4A42-86F1-25F2A7A37B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30402" y="1215530"/>
                <a:ext cx="274320" cy="274320"/>
              </a:xfrm>
              <a:prstGeom prst="rect">
                <a:avLst/>
              </a:prstGeom>
              <a:blipFill>
                <a:blip r:embed="rId12"/>
                <a:stretch>
                  <a:fillRect l="-4255" r="-2128" b="-638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CD492CE5-CF1C-4C2F-A5CE-B4DBE9924CEE}"/>
                  </a:ext>
                </a:extLst>
              </p:cNvPr>
              <p:cNvSpPr/>
              <p:nvPr/>
            </p:nvSpPr>
            <p:spPr>
              <a:xfrm>
                <a:off x="9298752" y="749448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CD492CE5-CF1C-4C2F-A5CE-B4DBE9924C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8752" y="749448"/>
                <a:ext cx="274320" cy="274320"/>
              </a:xfrm>
              <a:prstGeom prst="rect">
                <a:avLst/>
              </a:prstGeom>
              <a:blipFill>
                <a:blip r:embed="rId16"/>
                <a:stretch>
                  <a:fillRect l="-19149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5124E018-5657-437F-A0F7-303EC0D4D786}"/>
              </a:ext>
            </a:extLst>
          </p:cNvPr>
          <p:cNvCxnSpPr>
            <a:stCxn id="56" idx="2"/>
            <a:endCxn id="58" idx="0"/>
          </p:cNvCxnSpPr>
          <p:nvPr/>
        </p:nvCxnSpPr>
        <p:spPr>
          <a:xfrm>
            <a:off x="9435912" y="1023768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209D99ED-AD4E-4734-A9F7-A27C61A56388}"/>
                  </a:ext>
                </a:extLst>
              </p:cNvPr>
              <p:cNvSpPr/>
              <p:nvPr/>
            </p:nvSpPr>
            <p:spPr>
              <a:xfrm>
                <a:off x="9300686" y="1215934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209D99ED-AD4E-4734-A9F7-A27C61A563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686" y="1215934"/>
                <a:ext cx="274320" cy="274320"/>
              </a:xfrm>
              <a:prstGeom prst="rect">
                <a:avLst/>
              </a:prstGeom>
              <a:blipFill>
                <a:blip r:embed="rId17"/>
                <a:stretch>
                  <a:fillRect l="-6383" b="-638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182A52A-8F00-4372-BBD2-93EBBFBC13DC}"/>
              </a:ext>
            </a:extLst>
          </p:cNvPr>
          <p:cNvCxnSpPr>
            <a:stCxn id="56" idx="3"/>
            <a:endCxn id="60" idx="1"/>
          </p:cNvCxnSpPr>
          <p:nvPr/>
        </p:nvCxnSpPr>
        <p:spPr>
          <a:xfrm>
            <a:off x="9573072" y="886608"/>
            <a:ext cx="168857" cy="1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BCC4E485-FE1D-4EDA-BF71-4EABEA35F536}"/>
                  </a:ext>
                </a:extLst>
              </p:cNvPr>
              <p:cNvSpPr/>
              <p:nvPr/>
            </p:nvSpPr>
            <p:spPr>
              <a:xfrm>
                <a:off x="9741929" y="750982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BCC4E485-FE1D-4EDA-BF71-4EABEA35F53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41929" y="750982"/>
                <a:ext cx="274320" cy="274320"/>
              </a:xfrm>
              <a:prstGeom prst="rect">
                <a:avLst/>
              </a:prstGeom>
              <a:blipFill>
                <a:blip r:embed="rId16"/>
                <a:stretch>
                  <a:fillRect l="-19149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7BFD14E-9AF6-43C3-9F72-E65C78939A12}"/>
              </a:ext>
            </a:extLst>
          </p:cNvPr>
          <p:cNvCxnSpPr>
            <a:stCxn id="60" idx="2"/>
            <a:endCxn id="62" idx="0"/>
          </p:cNvCxnSpPr>
          <p:nvPr/>
        </p:nvCxnSpPr>
        <p:spPr>
          <a:xfrm>
            <a:off x="9879089" y="1025302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32D9A36E-FCFC-464F-8CE3-5BB481D2BF32}"/>
                  </a:ext>
                </a:extLst>
              </p:cNvPr>
              <p:cNvSpPr/>
              <p:nvPr/>
            </p:nvSpPr>
            <p:spPr>
              <a:xfrm>
                <a:off x="9743863" y="1217468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32D9A36E-FCFC-464F-8CE3-5BB481D2BF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43863" y="1217468"/>
                <a:ext cx="274320" cy="274320"/>
              </a:xfrm>
              <a:prstGeom prst="rect">
                <a:avLst/>
              </a:prstGeom>
              <a:blipFill>
                <a:blip r:embed="rId18"/>
                <a:stretch>
                  <a:fillRect l="-4255" r="-2128" b="-425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86016513-9E80-4B1A-9015-BC1BDE0FD9A0}"/>
              </a:ext>
            </a:extLst>
          </p:cNvPr>
          <p:cNvCxnSpPr>
            <a:stCxn id="60" idx="3"/>
            <a:endCxn id="64" idx="1"/>
          </p:cNvCxnSpPr>
          <p:nvPr/>
        </p:nvCxnSpPr>
        <p:spPr>
          <a:xfrm flipV="1">
            <a:off x="10016249" y="886583"/>
            <a:ext cx="174415" cy="15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903AF638-490F-452A-913E-965AEDC6542E}"/>
                  </a:ext>
                </a:extLst>
              </p:cNvPr>
              <p:cNvSpPr/>
              <p:nvPr/>
            </p:nvSpPr>
            <p:spPr>
              <a:xfrm>
                <a:off x="10190664" y="749423"/>
                <a:ext cx="274320" cy="27432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3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903AF638-490F-452A-913E-965AEDC654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0664" y="749423"/>
                <a:ext cx="274320" cy="274320"/>
              </a:xfrm>
              <a:prstGeom prst="rect">
                <a:avLst/>
              </a:prstGeom>
              <a:blipFill>
                <a:blip r:embed="rId13"/>
                <a:stretch>
                  <a:fillRect l="-21277" r="-106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5300303-C750-4E5E-92CC-DFCCB2423090}"/>
              </a:ext>
            </a:extLst>
          </p:cNvPr>
          <p:cNvCxnSpPr>
            <a:stCxn id="64" idx="2"/>
            <a:endCxn id="66" idx="0"/>
          </p:cNvCxnSpPr>
          <p:nvPr/>
        </p:nvCxnSpPr>
        <p:spPr>
          <a:xfrm>
            <a:off x="10327824" y="1023743"/>
            <a:ext cx="1934" cy="18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AA23F5A9-9EAC-4B87-A105-9C4FDD8A7A56}"/>
                  </a:ext>
                </a:extLst>
              </p:cNvPr>
              <p:cNvSpPr/>
              <p:nvPr/>
            </p:nvSpPr>
            <p:spPr>
              <a:xfrm>
                <a:off x="10192598" y="1215909"/>
                <a:ext cx="274320" cy="27432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AA23F5A9-9EAC-4B87-A105-9C4FDD8A7A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2598" y="1215909"/>
                <a:ext cx="274320" cy="274320"/>
              </a:xfrm>
              <a:prstGeom prst="rect">
                <a:avLst/>
              </a:prstGeom>
              <a:blipFill>
                <a:blip r:embed="rId19"/>
                <a:stretch>
                  <a:fillRect l="-4255" r="-4255" b="-638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0E8A4854-0D20-4D51-826F-0E733E1B81FF}"/>
                  </a:ext>
                </a:extLst>
              </p:cNvPr>
              <p:cNvSpPr/>
              <p:nvPr/>
            </p:nvSpPr>
            <p:spPr>
              <a:xfrm>
                <a:off x="4947597" y="5517957"/>
                <a:ext cx="5221929" cy="45383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j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′</m:t>
                          </m:r>
                          <m: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[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m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olidFill>
                                <a:schemeClr val="tx1"/>
                              </a:solidFill>
                            </a:rPr>
                            <m:t>]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′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t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+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</a:rPr>
                                    <m:t>j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b="0" i="1" dirty="0" smtClean="0">
                                      <a:solidFill>
                                        <a:schemeClr val="tx1"/>
                                      </a:solidFill>
                                    </a:rPr>
                                    <m:t>′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</a:rPr>
                                    <m:t>,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z="2400" i="1" dirty="0">
                                  <a:solidFill>
                                    <a:schemeClr val="tx1"/>
                                  </a:solidFill>
                                </a:rPr>
                                <m:t>′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0E8A4854-0D20-4D51-826F-0E733E1B81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7597" y="5517957"/>
                <a:ext cx="5221929" cy="453839"/>
              </a:xfrm>
              <a:prstGeom prst="rect">
                <a:avLst/>
              </a:prstGeom>
              <a:blipFill>
                <a:blip r:embed="rId20"/>
                <a:stretch>
                  <a:fillRect t="-21333" b="-29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5" name="Picture 74">
            <a:extLst>
              <a:ext uri="{FF2B5EF4-FFF2-40B4-BE49-F238E27FC236}">
                <a16:creationId xmlns:a16="http://schemas.microsoft.com/office/drawing/2014/main" id="{A66BFBB2-B9B8-4E1A-B190-6DCFD7845231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28988" y="3446410"/>
            <a:ext cx="5736833" cy="274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55760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>
            <a:extLst>
              <a:ext uri="{FF2B5EF4-FFF2-40B4-BE49-F238E27FC236}">
                <a16:creationId xmlns:a16="http://schemas.microsoft.com/office/drawing/2014/main" id="{E62E4924-C514-4429-B89E-11C1873E084C}"/>
              </a:ext>
            </a:extLst>
          </p:cNvPr>
          <p:cNvGrpSpPr/>
          <p:nvPr/>
        </p:nvGrpSpPr>
        <p:grpSpPr>
          <a:xfrm>
            <a:off x="302962" y="609094"/>
            <a:ext cx="10033194" cy="5639811"/>
            <a:chOff x="-192338" y="533140"/>
            <a:chExt cx="10033194" cy="5639811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757FECA6-876B-44F6-B867-407BB37ABC2A}"/>
                </a:ext>
              </a:extLst>
            </p:cNvPr>
            <p:cNvGrpSpPr/>
            <p:nvPr/>
          </p:nvGrpSpPr>
          <p:grpSpPr>
            <a:xfrm>
              <a:off x="-130194" y="3449917"/>
              <a:ext cx="9971050" cy="2723034"/>
              <a:chOff x="-22753" y="513506"/>
              <a:chExt cx="9971050" cy="2723034"/>
            </a:xfrm>
          </p:grpSpPr>
          <p:grpSp>
            <p:nvGrpSpPr>
              <p:cNvPr id="194" name="Group 193">
                <a:extLst>
                  <a:ext uri="{FF2B5EF4-FFF2-40B4-BE49-F238E27FC236}">
                    <a16:creationId xmlns:a16="http://schemas.microsoft.com/office/drawing/2014/main" id="{A566228D-8AE8-4FD2-8E41-4372E6C534D7}"/>
                  </a:ext>
                </a:extLst>
              </p:cNvPr>
              <p:cNvGrpSpPr/>
              <p:nvPr/>
            </p:nvGrpSpPr>
            <p:grpSpPr>
              <a:xfrm>
                <a:off x="1240230" y="958933"/>
                <a:ext cx="8708067" cy="2277607"/>
                <a:chOff x="1240230" y="958933"/>
                <a:chExt cx="8708067" cy="2277607"/>
              </a:xfrm>
            </p:grpSpPr>
            <p:sp>
              <p:nvSpPr>
                <p:cNvPr id="196" name="Rectangle 195">
                  <a:extLst>
                    <a:ext uri="{FF2B5EF4-FFF2-40B4-BE49-F238E27FC236}">
                      <a16:creationId xmlns:a16="http://schemas.microsoft.com/office/drawing/2014/main" id="{15A4FFD2-2988-4FA0-BC73-B3E353827098}"/>
                    </a:ext>
                  </a:extLst>
                </p:cNvPr>
                <p:cNvSpPr/>
                <p:nvPr/>
              </p:nvSpPr>
              <p:spPr>
                <a:xfrm>
                  <a:off x="6783205" y="1416712"/>
                  <a:ext cx="457599" cy="45383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7" name="Rectangle 196">
                  <a:extLst>
                    <a:ext uri="{FF2B5EF4-FFF2-40B4-BE49-F238E27FC236}">
                      <a16:creationId xmlns:a16="http://schemas.microsoft.com/office/drawing/2014/main" id="{BCF1752B-2D2A-4705-95B5-FC8C7652DEC6}"/>
                    </a:ext>
                  </a:extLst>
                </p:cNvPr>
                <p:cNvSpPr/>
                <p:nvPr/>
              </p:nvSpPr>
              <p:spPr>
                <a:xfrm>
                  <a:off x="7240804" y="1416712"/>
                  <a:ext cx="457599" cy="453839"/>
                </a:xfrm>
                <a:prstGeom prst="rect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98" name="Rectangle 197">
                      <a:extLst>
                        <a:ext uri="{FF2B5EF4-FFF2-40B4-BE49-F238E27FC236}">
                          <a16:creationId xmlns:a16="http://schemas.microsoft.com/office/drawing/2014/main" id="{8856EABA-762F-490F-93BD-9D1330164E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3205" y="1870551"/>
                      <a:ext cx="457599" cy="453839"/>
                    </a:xfrm>
                    <a:prstGeom prst="rect">
                      <a:avLst/>
                    </a:prstGeom>
                    <a:solidFill>
                      <a:schemeClr val="accent6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94" name="Rectangle 93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783205" y="1870551"/>
                      <a:ext cx="457599" cy="453839"/>
                    </a:xfrm>
                    <a:prstGeom prst="rect">
                      <a:avLst/>
                    </a:prstGeom>
                    <a:blipFill rotWithShape="0">
                      <a:blip r:embed="rId2"/>
                      <a:stretch>
                        <a:fillRect l="-779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199" name="Rectangle 198">
                  <a:extLst>
                    <a:ext uri="{FF2B5EF4-FFF2-40B4-BE49-F238E27FC236}">
                      <a16:creationId xmlns:a16="http://schemas.microsoft.com/office/drawing/2014/main" id="{7BEA2C1B-E9FC-45DF-9FE4-F50E459479FA}"/>
                    </a:ext>
                  </a:extLst>
                </p:cNvPr>
                <p:cNvSpPr/>
                <p:nvPr/>
              </p:nvSpPr>
              <p:spPr>
                <a:xfrm>
                  <a:off x="7240804" y="1870551"/>
                  <a:ext cx="457599" cy="453839"/>
                </a:xfrm>
                <a:prstGeom prst="rect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0" name="Rectangle 199">
                  <a:extLst>
                    <a:ext uri="{FF2B5EF4-FFF2-40B4-BE49-F238E27FC236}">
                      <a16:creationId xmlns:a16="http://schemas.microsoft.com/office/drawing/2014/main" id="{85EB4E69-3352-4BE9-BF59-5D5D45D4A413}"/>
                    </a:ext>
                  </a:extLst>
                </p:cNvPr>
                <p:cNvSpPr/>
                <p:nvPr/>
              </p:nvSpPr>
              <p:spPr>
                <a:xfrm>
                  <a:off x="7698403" y="1416712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1" name="Rectangle 200">
                  <a:extLst>
                    <a:ext uri="{FF2B5EF4-FFF2-40B4-BE49-F238E27FC236}">
                      <a16:creationId xmlns:a16="http://schemas.microsoft.com/office/drawing/2014/main" id="{8CAF06FF-879B-4C8C-9C02-FE5B2CD80D09}"/>
                    </a:ext>
                  </a:extLst>
                </p:cNvPr>
                <p:cNvSpPr/>
                <p:nvPr/>
              </p:nvSpPr>
              <p:spPr>
                <a:xfrm>
                  <a:off x="8156002" y="1416712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2" name="Rectangle 201">
                  <a:extLst>
                    <a:ext uri="{FF2B5EF4-FFF2-40B4-BE49-F238E27FC236}">
                      <a16:creationId xmlns:a16="http://schemas.microsoft.com/office/drawing/2014/main" id="{96443CF3-BD9F-41E2-BB99-4FE4617F64E8}"/>
                    </a:ext>
                  </a:extLst>
                </p:cNvPr>
                <p:cNvSpPr/>
                <p:nvPr/>
              </p:nvSpPr>
              <p:spPr>
                <a:xfrm>
                  <a:off x="7698403" y="187055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3" name="Rectangle 202">
                  <a:extLst>
                    <a:ext uri="{FF2B5EF4-FFF2-40B4-BE49-F238E27FC236}">
                      <a16:creationId xmlns:a16="http://schemas.microsoft.com/office/drawing/2014/main" id="{A09561FE-5C6D-4993-A2DF-F65422802E39}"/>
                    </a:ext>
                  </a:extLst>
                </p:cNvPr>
                <p:cNvSpPr/>
                <p:nvPr/>
              </p:nvSpPr>
              <p:spPr>
                <a:xfrm>
                  <a:off x="8156002" y="187055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4" name="Rectangle 203">
                  <a:extLst>
                    <a:ext uri="{FF2B5EF4-FFF2-40B4-BE49-F238E27FC236}">
                      <a16:creationId xmlns:a16="http://schemas.microsoft.com/office/drawing/2014/main" id="{666DD74C-C81E-4944-A1B3-C4F7995E949E}"/>
                    </a:ext>
                  </a:extLst>
                </p:cNvPr>
                <p:cNvSpPr/>
                <p:nvPr/>
              </p:nvSpPr>
              <p:spPr>
                <a:xfrm>
                  <a:off x="6783205" y="2324390"/>
                  <a:ext cx="457599" cy="45383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5" name="Rectangle 204">
                  <a:extLst>
                    <a:ext uri="{FF2B5EF4-FFF2-40B4-BE49-F238E27FC236}">
                      <a16:creationId xmlns:a16="http://schemas.microsoft.com/office/drawing/2014/main" id="{579EC414-1251-4D3E-800A-B219623F6473}"/>
                    </a:ext>
                  </a:extLst>
                </p:cNvPr>
                <p:cNvSpPr/>
                <p:nvPr/>
              </p:nvSpPr>
              <p:spPr>
                <a:xfrm>
                  <a:off x="7240804" y="2324390"/>
                  <a:ext cx="457599" cy="453839"/>
                </a:xfrm>
                <a:prstGeom prst="rect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6" name="Rectangle 205">
                  <a:extLst>
                    <a:ext uri="{FF2B5EF4-FFF2-40B4-BE49-F238E27FC236}">
                      <a16:creationId xmlns:a16="http://schemas.microsoft.com/office/drawing/2014/main" id="{F2C6431A-E3A8-4566-951D-F2DA7029F59F}"/>
                    </a:ext>
                  </a:extLst>
                </p:cNvPr>
                <p:cNvSpPr/>
                <p:nvPr/>
              </p:nvSpPr>
              <p:spPr>
                <a:xfrm>
                  <a:off x="6783205" y="2778229"/>
                  <a:ext cx="457599" cy="45383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7" name="Rectangle 206">
                  <a:extLst>
                    <a:ext uri="{FF2B5EF4-FFF2-40B4-BE49-F238E27FC236}">
                      <a16:creationId xmlns:a16="http://schemas.microsoft.com/office/drawing/2014/main" id="{13AB3243-8EE0-43F4-A2B4-12ACB06F889C}"/>
                    </a:ext>
                  </a:extLst>
                </p:cNvPr>
                <p:cNvSpPr/>
                <p:nvPr/>
              </p:nvSpPr>
              <p:spPr>
                <a:xfrm>
                  <a:off x="7240804" y="2778229"/>
                  <a:ext cx="457599" cy="453839"/>
                </a:xfrm>
                <a:prstGeom prst="rect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8" name="Rectangle 207">
                  <a:extLst>
                    <a:ext uri="{FF2B5EF4-FFF2-40B4-BE49-F238E27FC236}">
                      <a16:creationId xmlns:a16="http://schemas.microsoft.com/office/drawing/2014/main" id="{94334B75-C125-439A-960C-C1023CA25715}"/>
                    </a:ext>
                  </a:extLst>
                </p:cNvPr>
                <p:cNvSpPr/>
                <p:nvPr/>
              </p:nvSpPr>
              <p:spPr>
                <a:xfrm>
                  <a:off x="7698403" y="2324390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312E98C3-F32A-497F-8B2E-6F91AE14D473}"/>
                    </a:ext>
                  </a:extLst>
                </p:cNvPr>
                <p:cNvSpPr/>
                <p:nvPr/>
              </p:nvSpPr>
              <p:spPr>
                <a:xfrm>
                  <a:off x="8156002" y="2324390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B783D368-E8F2-49F5-A883-FAAC5E7F3CE3}"/>
                    </a:ext>
                  </a:extLst>
                </p:cNvPr>
                <p:cNvSpPr/>
                <p:nvPr/>
              </p:nvSpPr>
              <p:spPr>
                <a:xfrm>
                  <a:off x="7698403" y="2778229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1F3516E2-368D-464E-87D6-58ED442BC8E3}"/>
                    </a:ext>
                  </a:extLst>
                </p:cNvPr>
                <p:cNvSpPr/>
                <p:nvPr/>
              </p:nvSpPr>
              <p:spPr>
                <a:xfrm>
                  <a:off x="8156002" y="2778229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ECA81BF4-D74D-4BF2-9F9D-F1BB084BAA4F}"/>
                    </a:ext>
                  </a:extLst>
                </p:cNvPr>
                <p:cNvSpPr/>
                <p:nvPr/>
              </p:nvSpPr>
              <p:spPr>
                <a:xfrm>
                  <a:off x="8613601" y="1416712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B4ED58D3-F180-491E-8F64-C58A64522C6B}"/>
                    </a:ext>
                  </a:extLst>
                </p:cNvPr>
                <p:cNvSpPr/>
                <p:nvPr/>
              </p:nvSpPr>
              <p:spPr>
                <a:xfrm>
                  <a:off x="9071200" y="1416712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CB8AA56F-C63C-46D8-A443-00DBFF2CBB83}"/>
                    </a:ext>
                  </a:extLst>
                </p:cNvPr>
                <p:cNvSpPr/>
                <p:nvPr/>
              </p:nvSpPr>
              <p:spPr>
                <a:xfrm>
                  <a:off x="8613601" y="187055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BBAE3ABB-342D-4AA4-95E5-326A255E0045}"/>
                    </a:ext>
                  </a:extLst>
                </p:cNvPr>
                <p:cNvSpPr/>
                <p:nvPr/>
              </p:nvSpPr>
              <p:spPr>
                <a:xfrm>
                  <a:off x="9071200" y="187055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0F3EACAD-CA12-43FF-808A-717272E70E00}"/>
                    </a:ext>
                  </a:extLst>
                </p:cNvPr>
                <p:cNvSpPr/>
                <p:nvPr/>
              </p:nvSpPr>
              <p:spPr>
                <a:xfrm>
                  <a:off x="8613601" y="2324390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3102FD9E-254B-43DB-8CCE-1A8BEED7BB4D}"/>
                    </a:ext>
                  </a:extLst>
                </p:cNvPr>
                <p:cNvSpPr/>
                <p:nvPr/>
              </p:nvSpPr>
              <p:spPr>
                <a:xfrm>
                  <a:off x="9071200" y="2324390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29770D24-8024-4AA9-A87D-C6F67167BDE0}"/>
                    </a:ext>
                  </a:extLst>
                </p:cNvPr>
                <p:cNvSpPr/>
                <p:nvPr/>
              </p:nvSpPr>
              <p:spPr>
                <a:xfrm>
                  <a:off x="8613601" y="2778229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2C668215-317F-491F-8F10-E81DD2CB2BBC}"/>
                    </a:ext>
                  </a:extLst>
                </p:cNvPr>
                <p:cNvSpPr/>
                <p:nvPr/>
              </p:nvSpPr>
              <p:spPr>
                <a:xfrm>
                  <a:off x="9071200" y="2778229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20" name="Rectangle 219">
                      <a:extLst>
                        <a:ext uri="{FF2B5EF4-FFF2-40B4-BE49-F238E27FC236}">
                          <a16:creationId xmlns:a16="http://schemas.microsoft.com/office/drawing/2014/main" id="{06BF2652-BF6E-49DC-897D-9B9637D4C4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2049" y="958933"/>
                      <a:ext cx="457599" cy="453839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oMath>
                        </m:oMathPara>
                      </a14:m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6" name="Rectangle 115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742049" y="958933"/>
                      <a:ext cx="457599" cy="453839"/>
                    </a:xfrm>
                    <a:prstGeom prst="rect">
                      <a:avLst/>
                    </a:prstGeom>
                    <a:blipFill rotWithShape="0">
                      <a:blip r:embed="rId3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221" name="Straight Arrow Connector 220">
                  <a:extLst>
                    <a:ext uri="{FF2B5EF4-FFF2-40B4-BE49-F238E27FC236}">
                      <a16:creationId xmlns:a16="http://schemas.microsoft.com/office/drawing/2014/main" id="{FD413A4D-0512-47A7-917F-5ECD2C8EE556}"/>
                    </a:ext>
                  </a:extLst>
                </p:cNvPr>
                <p:cNvCxnSpPr/>
                <p:nvPr/>
              </p:nvCxnSpPr>
              <p:spPr>
                <a:xfrm flipH="1">
                  <a:off x="7163634" y="1560621"/>
                  <a:ext cx="161232" cy="359143"/>
                </a:xfrm>
                <a:prstGeom prst="straightConnector1">
                  <a:avLst/>
                </a:prstGeom>
                <a:ln w="1905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2" name="Straight Arrow Connector 221">
                  <a:extLst>
                    <a:ext uri="{FF2B5EF4-FFF2-40B4-BE49-F238E27FC236}">
                      <a16:creationId xmlns:a16="http://schemas.microsoft.com/office/drawing/2014/main" id="{627754A9-8A8D-47D0-B639-40FF1C5B4A2E}"/>
                    </a:ext>
                  </a:extLst>
                </p:cNvPr>
                <p:cNvCxnSpPr/>
                <p:nvPr/>
              </p:nvCxnSpPr>
              <p:spPr>
                <a:xfrm flipH="1">
                  <a:off x="7159791" y="2060894"/>
                  <a:ext cx="181331" cy="0"/>
                </a:xfrm>
                <a:prstGeom prst="straightConnector1">
                  <a:avLst/>
                </a:prstGeom>
                <a:ln w="1905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3" name="Straight Arrow Connector 222">
                  <a:extLst>
                    <a:ext uri="{FF2B5EF4-FFF2-40B4-BE49-F238E27FC236}">
                      <a16:creationId xmlns:a16="http://schemas.microsoft.com/office/drawing/2014/main" id="{8A088988-52E6-4688-B94E-8FC1121412E7}"/>
                    </a:ext>
                  </a:extLst>
                </p:cNvPr>
                <p:cNvCxnSpPr/>
                <p:nvPr/>
              </p:nvCxnSpPr>
              <p:spPr>
                <a:xfrm flipH="1" flipV="1">
                  <a:off x="7149631" y="2238232"/>
                  <a:ext cx="155001" cy="157727"/>
                </a:xfrm>
                <a:prstGeom prst="straightConnector1">
                  <a:avLst/>
                </a:prstGeom>
                <a:ln w="1905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4" name="Straight Arrow Connector 223">
                  <a:extLst>
                    <a:ext uri="{FF2B5EF4-FFF2-40B4-BE49-F238E27FC236}">
                      <a16:creationId xmlns:a16="http://schemas.microsoft.com/office/drawing/2014/main" id="{73E82181-1564-421E-8D85-436029BDFA8A}"/>
                    </a:ext>
                  </a:extLst>
                </p:cNvPr>
                <p:cNvCxnSpPr/>
                <p:nvPr/>
              </p:nvCxnSpPr>
              <p:spPr>
                <a:xfrm flipH="1" flipV="1">
                  <a:off x="7149631" y="2350624"/>
                  <a:ext cx="167194" cy="513763"/>
                </a:xfrm>
                <a:prstGeom prst="straightConnector1">
                  <a:avLst/>
                </a:prstGeom>
                <a:ln w="1905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25" name="Rectangle 224">
                      <a:extLst>
                        <a:ext uri="{FF2B5EF4-FFF2-40B4-BE49-F238E27FC236}">
                          <a16:creationId xmlns:a16="http://schemas.microsoft.com/office/drawing/2014/main" id="{B5483108-84E2-4960-BB99-5A087972EB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0768" y="958933"/>
                      <a:ext cx="592718" cy="453839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m:rPr>
                                <m:nor/>
                              </m:rPr>
                              <a:rPr lang="en-US" sz="160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oMath>
                        </m:oMathPara>
                      </a14:m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1" name="Rectangle 120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170768" y="958933"/>
                      <a:ext cx="592718" cy="453839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26" name="Rectangle 225">
                      <a:extLst>
                        <a:ext uri="{FF2B5EF4-FFF2-40B4-BE49-F238E27FC236}">
                          <a16:creationId xmlns:a16="http://schemas.microsoft.com/office/drawing/2014/main" id="{F94E4824-F239-471C-BBCF-88C9B986F8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90698" y="1865861"/>
                      <a:ext cx="457599" cy="453839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oMath>
                        </m:oMathPara>
                      </a14:m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22" name="Rectangle 121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490698" y="1865861"/>
                      <a:ext cx="457599" cy="453839"/>
                    </a:xfrm>
                    <a:prstGeom prst="rect">
                      <a:avLst/>
                    </a:prstGeom>
                    <a:blipFill rotWithShape="0">
                      <a:blip r:embed="rId5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227" name="Rectangle 226">
                  <a:extLst>
                    <a:ext uri="{FF2B5EF4-FFF2-40B4-BE49-F238E27FC236}">
                      <a16:creationId xmlns:a16="http://schemas.microsoft.com/office/drawing/2014/main" id="{54D6EC83-7D2E-45DE-9EA5-20D930F8AE3A}"/>
                    </a:ext>
                  </a:extLst>
                </p:cNvPr>
                <p:cNvSpPr/>
                <p:nvPr/>
              </p:nvSpPr>
              <p:spPr>
                <a:xfrm>
                  <a:off x="6326248" y="1416712"/>
                  <a:ext cx="457599" cy="45383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8" name="Rectangle 227">
                  <a:extLst>
                    <a:ext uri="{FF2B5EF4-FFF2-40B4-BE49-F238E27FC236}">
                      <a16:creationId xmlns:a16="http://schemas.microsoft.com/office/drawing/2014/main" id="{7BB64E4E-A6C2-43BD-87AB-230354CB5B6E}"/>
                    </a:ext>
                  </a:extLst>
                </p:cNvPr>
                <p:cNvSpPr/>
                <p:nvPr/>
              </p:nvSpPr>
              <p:spPr>
                <a:xfrm>
                  <a:off x="6326248" y="1870551"/>
                  <a:ext cx="457599" cy="45383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9" name="Rectangle 228">
                  <a:extLst>
                    <a:ext uri="{FF2B5EF4-FFF2-40B4-BE49-F238E27FC236}">
                      <a16:creationId xmlns:a16="http://schemas.microsoft.com/office/drawing/2014/main" id="{26CB88EC-88C0-44AA-A20F-E5F5CA720E1E}"/>
                    </a:ext>
                  </a:extLst>
                </p:cNvPr>
                <p:cNvSpPr/>
                <p:nvPr/>
              </p:nvSpPr>
              <p:spPr>
                <a:xfrm>
                  <a:off x="6326248" y="2324390"/>
                  <a:ext cx="457599" cy="45383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0" name="Rectangle 229">
                  <a:extLst>
                    <a:ext uri="{FF2B5EF4-FFF2-40B4-BE49-F238E27FC236}">
                      <a16:creationId xmlns:a16="http://schemas.microsoft.com/office/drawing/2014/main" id="{ACB27144-7FF6-4E6D-8C3C-BE6BA3D653CC}"/>
                    </a:ext>
                  </a:extLst>
                </p:cNvPr>
                <p:cNvSpPr/>
                <p:nvPr/>
              </p:nvSpPr>
              <p:spPr>
                <a:xfrm>
                  <a:off x="6326248" y="2778229"/>
                  <a:ext cx="457599" cy="45383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1" name="Rectangle 230">
                  <a:extLst>
                    <a:ext uri="{FF2B5EF4-FFF2-40B4-BE49-F238E27FC236}">
                      <a16:creationId xmlns:a16="http://schemas.microsoft.com/office/drawing/2014/main" id="{D735DBC5-5E4D-4741-A936-7406EBCC1F40}"/>
                    </a:ext>
                  </a:extLst>
                </p:cNvPr>
                <p:cNvSpPr/>
                <p:nvPr/>
              </p:nvSpPr>
              <p:spPr>
                <a:xfrm>
                  <a:off x="2612018" y="1421184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2" name="Rectangle 231">
                  <a:extLst>
                    <a:ext uri="{FF2B5EF4-FFF2-40B4-BE49-F238E27FC236}">
                      <a16:creationId xmlns:a16="http://schemas.microsoft.com/office/drawing/2014/main" id="{6FBFC522-6608-4D9A-AF82-6660F6E8121A}"/>
                    </a:ext>
                  </a:extLst>
                </p:cNvPr>
                <p:cNvSpPr/>
                <p:nvPr/>
              </p:nvSpPr>
              <p:spPr>
                <a:xfrm>
                  <a:off x="3069617" y="1421184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3" name="Rectangle 232">
                  <a:extLst>
                    <a:ext uri="{FF2B5EF4-FFF2-40B4-BE49-F238E27FC236}">
                      <a16:creationId xmlns:a16="http://schemas.microsoft.com/office/drawing/2014/main" id="{0A52F872-A5C6-4431-956A-66ACDC007164}"/>
                    </a:ext>
                  </a:extLst>
                </p:cNvPr>
                <p:cNvSpPr/>
                <p:nvPr/>
              </p:nvSpPr>
              <p:spPr>
                <a:xfrm>
                  <a:off x="2612018" y="1875023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900" dirty="0"/>
                </a:p>
              </p:txBody>
            </p:sp>
            <p:sp>
              <p:nvSpPr>
                <p:cNvPr id="234" name="Rectangle 233">
                  <a:extLst>
                    <a:ext uri="{FF2B5EF4-FFF2-40B4-BE49-F238E27FC236}">
                      <a16:creationId xmlns:a16="http://schemas.microsoft.com/office/drawing/2014/main" id="{71FE543C-FB0E-43F4-839B-26018B75E101}"/>
                    </a:ext>
                  </a:extLst>
                </p:cNvPr>
                <p:cNvSpPr/>
                <p:nvPr/>
              </p:nvSpPr>
              <p:spPr>
                <a:xfrm>
                  <a:off x="3069617" y="1875023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5" name="Rectangle 234">
                  <a:extLst>
                    <a:ext uri="{FF2B5EF4-FFF2-40B4-BE49-F238E27FC236}">
                      <a16:creationId xmlns:a16="http://schemas.microsoft.com/office/drawing/2014/main" id="{16CE47D7-1DED-491B-8CE7-484E942515A3}"/>
                    </a:ext>
                  </a:extLst>
                </p:cNvPr>
                <p:cNvSpPr/>
                <p:nvPr/>
              </p:nvSpPr>
              <p:spPr>
                <a:xfrm>
                  <a:off x="3527216" y="1421184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6" name="Rectangle 235">
                  <a:extLst>
                    <a:ext uri="{FF2B5EF4-FFF2-40B4-BE49-F238E27FC236}">
                      <a16:creationId xmlns:a16="http://schemas.microsoft.com/office/drawing/2014/main" id="{3FD3C7CB-4BEB-4701-BD62-AB5DE1A8AA9B}"/>
                    </a:ext>
                  </a:extLst>
                </p:cNvPr>
                <p:cNvSpPr/>
                <p:nvPr/>
              </p:nvSpPr>
              <p:spPr>
                <a:xfrm>
                  <a:off x="3984815" y="1421184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7" name="Rectangle 236">
                  <a:extLst>
                    <a:ext uri="{FF2B5EF4-FFF2-40B4-BE49-F238E27FC236}">
                      <a16:creationId xmlns:a16="http://schemas.microsoft.com/office/drawing/2014/main" id="{21D6CBC7-4086-47FA-98FC-625A64D4FD64}"/>
                    </a:ext>
                  </a:extLst>
                </p:cNvPr>
                <p:cNvSpPr/>
                <p:nvPr/>
              </p:nvSpPr>
              <p:spPr>
                <a:xfrm>
                  <a:off x="3527216" y="1875023"/>
                  <a:ext cx="457599" cy="453839"/>
                </a:xfrm>
                <a:prstGeom prst="rect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8" name="Rectangle 237">
                  <a:extLst>
                    <a:ext uri="{FF2B5EF4-FFF2-40B4-BE49-F238E27FC236}">
                      <a16:creationId xmlns:a16="http://schemas.microsoft.com/office/drawing/2014/main" id="{8D364D96-42F5-4D68-8D28-183B7FFDFCCB}"/>
                    </a:ext>
                  </a:extLst>
                </p:cNvPr>
                <p:cNvSpPr/>
                <p:nvPr/>
              </p:nvSpPr>
              <p:spPr>
                <a:xfrm>
                  <a:off x="3984815" y="1875023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9" name="Rectangle 238">
                  <a:extLst>
                    <a:ext uri="{FF2B5EF4-FFF2-40B4-BE49-F238E27FC236}">
                      <a16:creationId xmlns:a16="http://schemas.microsoft.com/office/drawing/2014/main" id="{078397E5-77C1-4148-A07D-F49E0B3895FE}"/>
                    </a:ext>
                  </a:extLst>
                </p:cNvPr>
                <p:cNvSpPr/>
                <p:nvPr/>
              </p:nvSpPr>
              <p:spPr>
                <a:xfrm>
                  <a:off x="2612018" y="2328862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0" name="Rectangle 239">
                  <a:extLst>
                    <a:ext uri="{FF2B5EF4-FFF2-40B4-BE49-F238E27FC236}">
                      <a16:creationId xmlns:a16="http://schemas.microsoft.com/office/drawing/2014/main" id="{449420FD-724F-4608-B651-1343D2231FC2}"/>
                    </a:ext>
                  </a:extLst>
                </p:cNvPr>
                <p:cNvSpPr/>
                <p:nvPr/>
              </p:nvSpPr>
              <p:spPr>
                <a:xfrm>
                  <a:off x="3069617" y="2328862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1" name="Rectangle 240">
                  <a:extLst>
                    <a:ext uri="{FF2B5EF4-FFF2-40B4-BE49-F238E27FC236}">
                      <a16:creationId xmlns:a16="http://schemas.microsoft.com/office/drawing/2014/main" id="{587B928B-8167-4332-9DEB-26D37A5F1C11}"/>
                    </a:ext>
                  </a:extLst>
                </p:cNvPr>
                <p:cNvSpPr/>
                <p:nvPr/>
              </p:nvSpPr>
              <p:spPr>
                <a:xfrm>
                  <a:off x="2612018" y="278270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2" name="Rectangle 241">
                  <a:extLst>
                    <a:ext uri="{FF2B5EF4-FFF2-40B4-BE49-F238E27FC236}">
                      <a16:creationId xmlns:a16="http://schemas.microsoft.com/office/drawing/2014/main" id="{ABF6F240-F5CD-4D9E-8749-A474E6A4EBA7}"/>
                    </a:ext>
                  </a:extLst>
                </p:cNvPr>
                <p:cNvSpPr/>
                <p:nvPr/>
              </p:nvSpPr>
              <p:spPr>
                <a:xfrm>
                  <a:off x="3069617" y="278270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3" name="Rectangle 242">
                  <a:extLst>
                    <a:ext uri="{FF2B5EF4-FFF2-40B4-BE49-F238E27FC236}">
                      <a16:creationId xmlns:a16="http://schemas.microsoft.com/office/drawing/2014/main" id="{2DD9AD19-7664-4B45-A1A2-4AE0DC96B4F4}"/>
                    </a:ext>
                  </a:extLst>
                </p:cNvPr>
                <p:cNvSpPr/>
                <p:nvPr/>
              </p:nvSpPr>
              <p:spPr>
                <a:xfrm>
                  <a:off x="3527216" y="2328862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4" name="Rectangle 243">
                  <a:extLst>
                    <a:ext uri="{FF2B5EF4-FFF2-40B4-BE49-F238E27FC236}">
                      <a16:creationId xmlns:a16="http://schemas.microsoft.com/office/drawing/2014/main" id="{9C9F5253-F95B-4917-BD01-139D7FE61063}"/>
                    </a:ext>
                  </a:extLst>
                </p:cNvPr>
                <p:cNvSpPr/>
                <p:nvPr/>
              </p:nvSpPr>
              <p:spPr>
                <a:xfrm>
                  <a:off x="3984815" y="2328862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5" name="Rectangle 244">
                  <a:extLst>
                    <a:ext uri="{FF2B5EF4-FFF2-40B4-BE49-F238E27FC236}">
                      <a16:creationId xmlns:a16="http://schemas.microsoft.com/office/drawing/2014/main" id="{C9DE0CFD-82E5-4DD6-BF41-FAD4BCFDD7F2}"/>
                    </a:ext>
                  </a:extLst>
                </p:cNvPr>
                <p:cNvSpPr/>
                <p:nvPr/>
              </p:nvSpPr>
              <p:spPr>
                <a:xfrm>
                  <a:off x="3527216" y="278270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6" name="Rectangle 245">
                  <a:extLst>
                    <a:ext uri="{FF2B5EF4-FFF2-40B4-BE49-F238E27FC236}">
                      <a16:creationId xmlns:a16="http://schemas.microsoft.com/office/drawing/2014/main" id="{DC9C0761-5F63-4D6F-992D-EA1AF2478772}"/>
                    </a:ext>
                  </a:extLst>
                </p:cNvPr>
                <p:cNvSpPr/>
                <p:nvPr/>
              </p:nvSpPr>
              <p:spPr>
                <a:xfrm>
                  <a:off x="3984815" y="278270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7" name="Rectangle 246">
                  <a:extLst>
                    <a:ext uri="{FF2B5EF4-FFF2-40B4-BE49-F238E27FC236}">
                      <a16:creationId xmlns:a16="http://schemas.microsoft.com/office/drawing/2014/main" id="{273DAA4F-4E48-4C84-9ECD-E65950FD2803}"/>
                    </a:ext>
                  </a:extLst>
                </p:cNvPr>
                <p:cNvSpPr/>
                <p:nvPr/>
              </p:nvSpPr>
              <p:spPr>
                <a:xfrm>
                  <a:off x="4442414" y="1421184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8" name="Rectangle 247">
                  <a:extLst>
                    <a:ext uri="{FF2B5EF4-FFF2-40B4-BE49-F238E27FC236}">
                      <a16:creationId xmlns:a16="http://schemas.microsoft.com/office/drawing/2014/main" id="{747BEAB1-D95F-48AE-B641-36704FCFE26B}"/>
                    </a:ext>
                  </a:extLst>
                </p:cNvPr>
                <p:cNvSpPr/>
                <p:nvPr/>
              </p:nvSpPr>
              <p:spPr>
                <a:xfrm>
                  <a:off x="4900013" y="1421184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9" name="Rectangle 248">
                  <a:extLst>
                    <a:ext uri="{FF2B5EF4-FFF2-40B4-BE49-F238E27FC236}">
                      <a16:creationId xmlns:a16="http://schemas.microsoft.com/office/drawing/2014/main" id="{D38FF63D-751F-407A-BDBC-AF622CA406C1}"/>
                    </a:ext>
                  </a:extLst>
                </p:cNvPr>
                <p:cNvSpPr/>
                <p:nvPr/>
              </p:nvSpPr>
              <p:spPr>
                <a:xfrm>
                  <a:off x="4442414" y="1875023"/>
                  <a:ext cx="457599" cy="453839"/>
                </a:xfrm>
                <a:prstGeom prst="rect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0" name="Rectangle 249">
                  <a:extLst>
                    <a:ext uri="{FF2B5EF4-FFF2-40B4-BE49-F238E27FC236}">
                      <a16:creationId xmlns:a16="http://schemas.microsoft.com/office/drawing/2014/main" id="{02768733-0DDB-4D8C-BB15-325E4C14248D}"/>
                    </a:ext>
                  </a:extLst>
                </p:cNvPr>
                <p:cNvSpPr/>
                <p:nvPr/>
              </p:nvSpPr>
              <p:spPr>
                <a:xfrm>
                  <a:off x="4900013" y="1875023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1" name="Rectangle 250">
                  <a:extLst>
                    <a:ext uri="{FF2B5EF4-FFF2-40B4-BE49-F238E27FC236}">
                      <a16:creationId xmlns:a16="http://schemas.microsoft.com/office/drawing/2014/main" id="{5709C701-A101-4B1E-BAB0-D7F65B3E1DC5}"/>
                    </a:ext>
                  </a:extLst>
                </p:cNvPr>
                <p:cNvSpPr/>
                <p:nvPr/>
              </p:nvSpPr>
              <p:spPr>
                <a:xfrm>
                  <a:off x="4442414" y="2328862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2" name="Rectangle 251">
                  <a:extLst>
                    <a:ext uri="{FF2B5EF4-FFF2-40B4-BE49-F238E27FC236}">
                      <a16:creationId xmlns:a16="http://schemas.microsoft.com/office/drawing/2014/main" id="{8DF6E633-130D-4BD7-B4D5-6E04B93A7549}"/>
                    </a:ext>
                  </a:extLst>
                </p:cNvPr>
                <p:cNvSpPr/>
                <p:nvPr/>
              </p:nvSpPr>
              <p:spPr>
                <a:xfrm>
                  <a:off x="4900013" y="2328862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3" name="Rectangle 252">
                  <a:extLst>
                    <a:ext uri="{FF2B5EF4-FFF2-40B4-BE49-F238E27FC236}">
                      <a16:creationId xmlns:a16="http://schemas.microsoft.com/office/drawing/2014/main" id="{C31E7753-F190-4005-B2BB-FBCD55161EE8}"/>
                    </a:ext>
                  </a:extLst>
                </p:cNvPr>
                <p:cNvSpPr/>
                <p:nvPr/>
              </p:nvSpPr>
              <p:spPr>
                <a:xfrm>
                  <a:off x="4442414" y="278270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4" name="Rectangle 253">
                  <a:extLst>
                    <a:ext uri="{FF2B5EF4-FFF2-40B4-BE49-F238E27FC236}">
                      <a16:creationId xmlns:a16="http://schemas.microsoft.com/office/drawing/2014/main" id="{AE3C7426-211A-4974-8975-9D0A33E724C6}"/>
                    </a:ext>
                  </a:extLst>
                </p:cNvPr>
                <p:cNvSpPr/>
                <p:nvPr/>
              </p:nvSpPr>
              <p:spPr>
                <a:xfrm>
                  <a:off x="4900013" y="278270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55" name="Rectangle 254">
                      <a:extLst>
                        <a:ext uri="{FF2B5EF4-FFF2-40B4-BE49-F238E27FC236}">
                          <a16:creationId xmlns:a16="http://schemas.microsoft.com/office/drawing/2014/main" id="{C9E3DF63-E35C-4379-97D2-CA3AF296FF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9611" y="958933"/>
                      <a:ext cx="457599" cy="453839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oMath>
                        </m:oMathPara>
                      </a14:m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89" name="Rectangle 188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659611" y="958933"/>
                      <a:ext cx="457599" cy="453839"/>
                    </a:xfrm>
                    <a:prstGeom prst="rect">
                      <a:avLst/>
                    </a:prstGeom>
                    <a:blipFill rotWithShape="0">
                      <a:blip r:embed="rId6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56" name="Rectangle 255">
                      <a:extLst>
                        <a:ext uri="{FF2B5EF4-FFF2-40B4-BE49-F238E27FC236}">
                          <a16:creationId xmlns:a16="http://schemas.microsoft.com/office/drawing/2014/main" id="{9BBBCCC6-B12C-4839-8351-7E40C5E305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26544" y="1871449"/>
                      <a:ext cx="457599" cy="453839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oMath>
                        </m:oMathPara>
                      </a14:m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90" name="Rectangle 189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326544" y="1871449"/>
                      <a:ext cx="457599" cy="453839"/>
                    </a:xfrm>
                    <a:prstGeom prst="rect">
                      <a:avLst/>
                    </a:prstGeom>
                    <a:blipFill rotWithShape="0">
                      <a:blip r:embed="rId7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257" name="Rectangle 256">
                  <a:extLst>
                    <a:ext uri="{FF2B5EF4-FFF2-40B4-BE49-F238E27FC236}">
                      <a16:creationId xmlns:a16="http://schemas.microsoft.com/office/drawing/2014/main" id="{06055728-7A10-4E31-87CE-74F4BB822207}"/>
                    </a:ext>
                  </a:extLst>
                </p:cNvPr>
                <p:cNvSpPr/>
                <p:nvPr/>
              </p:nvSpPr>
              <p:spPr>
                <a:xfrm>
                  <a:off x="1697462" y="1421184"/>
                  <a:ext cx="457599" cy="453839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8" name="Rectangle 257">
                  <a:extLst>
                    <a:ext uri="{FF2B5EF4-FFF2-40B4-BE49-F238E27FC236}">
                      <a16:creationId xmlns:a16="http://schemas.microsoft.com/office/drawing/2014/main" id="{C63C45FD-B68C-4FD3-95BE-1B4E391E58B7}"/>
                    </a:ext>
                  </a:extLst>
                </p:cNvPr>
                <p:cNvSpPr/>
                <p:nvPr/>
              </p:nvSpPr>
              <p:spPr>
                <a:xfrm>
                  <a:off x="2155061" y="1421184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9" name="Rectangle 258">
                  <a:extLst>
                    <a:ext uri="{FF2B5EF4-FFF2-40B4-BE49-F238E27FC236}">
                      <a16:creationId xmlns:a16="http://schemas.microsoft.com/office/drawing/2014/main" id="{0DF62FCC-C0E2-463A-ACD2-10A9BF47DAB7}"/>
                    </a:ext>
                  </a:extLst>
                </p:cNvPr>
                <p:cNvSpPr/>
                <p:nvPr/>
              </p:nvSpPr>
              <p:spPr>
                <a:xfrm>
                  <a:off x="1697462" y="2328862"/>
                  <a:ext cx="457599" cy="453839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0" name="Rectangle 259">
                  <a:extLst>
                    <a:ext uri="{FF2B5EF4-FFF2-40B4-BE49-F238E27FC236}">
                      <a16:creationId xmlns:a16="http://schemas.microsoft.com/office/drawing/2014/main" id="{AF82D486-5CDF-49F6-A41C-0C11E384EFC9}"/>
                    </a:ext>
                  </a:extLst>
                </p:cNvPr>
                <p:cNvSpPr/>
                <p:nvPr/>
              </p:nvSpPr>
              <p:spPr>
                <a:xfrm>
                  <a:off x="2155061" y="2328862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1" name="Rectangle 260">
                  <a:extLst>
                    <a:ext uri="{FF2B5EF4-FFF2-40B4-BE49-F238E27FC236}">
                      <a16:creationId xmlns:a16="http://schemas.microsoft.com/office/drawing/2014/main" id="{046F3FBF-2146-4350-8C5C-BE33620D4663}"/>
                    </a:ext>
                  </a:extLst>
                </p:cNvPr>
                <p:cNvSpPr/>
                <p:nvPr/>
              </p:nvSpPr>
              <p:spPr>
                <a:xfrm>
                  <a:off x="1697462" y="2782701"/>
                  <a:ext cx="457599" cy="453839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2" name="Rectangle 261">
                  <a:extLst>
                    <a:ext uri="{FF2B5EF4-FFF2-40B4-BE49-F238E27FC236}">
                      <a16:creationId xmlns:a16="http://schemas.microsoft.com/office/drawing/2014/main" id="{DB02AA6C-5271-48D8-AF9C-23B04AC6832F}"/>
                    </a:ext>
                  </a:extLst>
                </p:cNvPr>
                <p:cNvSpPr/>
                <p:nvPr/>
              </p:nvSpPr>
              <p:spPr>
                <a:xfrm>
                  <a:off x="2155061" y="278270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3" name="Rectangle 262">
                  <a:extLst>
                    <a:ext uri="{FF2B5EF4-FFF2-40B4-BE49-F238E27FC236}">
                      <a16:creationId xmlns:a16="http://schemas.microsoft.com/office/drawing/2014/main" id="{00162F8A-DC8B-4D80-B92A-AE19DD2B8C74}"/>
                    </a:ext>
                  </a:extLst>
                </p:cNvPr>
                <p:cNvSpPr/>
                <p:nvPr/>
              </p:nvSpPr>
              <p:spPr>
                <a:xfrm>
                  <a:off x="2153954" y="1875021"/>
                  <a:ext cx="457599" cy="45383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64" name="Rectangle 263">
                      <a:extLst>
                        <a:ext uri="{FF2B5EF4-FFF2-40B4-BE49-F238E27FC236}">
                          <a16:creationId xmlns:a16="http://schemas.microsoft.com/office/drawing/2014/main" id="{06A79382-AF95-48ED-B441-8532AA2E86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98101" y="1875021"/>
                      <a:ext cx="457599" cy="453839"/>
                    </a:xfrm>
                    <a:prstGeom prst="rect">
                      <a:avLst/>
                    </a:prstGeom>
                    <a:solidFill>
                      <a:schemeClr val="accent6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oMath>
                        </m:oMathPara>
                      </a14:m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p:txBody>
                </p:sp>
              </mc:Choice>
              <mc:Fallback xmlns="">
                <p:sp>
                  <p:nvSpPr>
                    <p:cNvPr id="198" name="Rectangle 197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698101" y="1875021"/>
                      <a:ext cx="457599" cy="453839"/>
                    </a:xfrm>
                    <a:prstGeom prst="rect">
                      <a:avLst/>
                    </a:prstGeom>
                    <a:blipFill rotWithShape="0">
                      <a:blip r:embed="rId8"/>
                      <a:stretch>
                        <a:fillRect l="-779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265" name="Curved Connector 198">
                  <a:extLst>
                    <a:ext uri="{FF2B5EF4-FFF2-40B4-BE49-F238E27FC236}">
                      <a16:creationId xmlns:a16="http://schemas.microsoft.com/office/drawing/2014/main" id="{59D993EA-6106-4034-B039-543EB055C185}"/>
                    </a:ext>
                  </a:extLst>
                </p:cNvPr>
                <p:cNvCxnSpPr/>
                <p:nvPr/>
              </p:nvCxnSpPr>
              <p:spPr>
                <a:xfrm rot="16200000" flipH="1">
                  <a:off x="3314296" y="584146"/>
                  <a:ext cx="2" cy="2744313"/>
                </a:xfrm>
                <a:prstGeom prst="curvedConnector3">
                  <a:avLst>
                    <a:gd name="adj1" fmla="val -11430000000"/>
                  </a:avLst>
                </a:prstGeom>
                <a:ln w="19050">
                  <a:solidFill>
                    <a:schemeClr val="tx1"/>
                  </a:solidFill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6" name="Rectangle 265">
                  <a:extLst>
                    <a:ext uri="{FF2B5EF4-FFF2-40B4-BE49-F238E27FC236}">
                      <a16:creationId xmlns:a16="http://schemas.microsoft.com/office/drawing/2014/main" id="{E07C90E2-B188-4EB6-8EB2-81976F523C81}"/>
                    </a:ext>
                  </a:extLst>
                </p:cNvPr>
                <p:cNvSpPr/>
                <p:nvPr/>
              </p:nvSpPr>
              <p:spPr>
                <a:xfrm>
                  <a:off x="1240230" y="1421184"/>
                  <a:ext cx="457599" cy="453839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7" name="Rectangle 266">
                  <a:extLst>
                    <a:ext uri="{FF2B5EF4-FFF2-40B4-BE49-F238E27FC236}">
                      <a16:creationId xmlns:a16="http://schemas.microsoft.com/office/drawing/2014/main" id="{A13AA0BC-2F5E-450A-97B3-0531390D732D}"/>
                    </a:ext>
                  </a:extLst>
                </p:cNvPr>
                <p:cNvSpPr/>
                <p:nvPr/>
              </p:nvSpPr>
              <p:spPr>
                <a:xfrm>
                  <a:off x="1240230" y="1875023"/>
                  <a:ext cx="457599" cy="453839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8" name="Rectangle 267">
                  <a:extLst>
                    <a:ext uri="{FF2B5EF4-FFF2-40B4-BE49-F238E27FC236}">
                      <a16:creationId xmlns:a16="http://schemas.microsoft.com/office/drawing/2014/main" id="{CBAFEA51-368C-4C58-87F6-00E38A530B9D}"/>
                    </a:ext>
                  </a:extLst>
                </p:cNvPr>
                <p:cNvSpPr/>
                <p:nvPr/>
              </p:nvSpPr>
              <p:spPr>
                <a:xfrm>
                  <a:off x="1240230" y="2328862"/>
                  <a:ext cx="457599" cy="453839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9" name="Rectangle 268">
                  <a:extLst>
                    <a:ext uri="{FF2B5EF4-FFF2-40B4-BE49-F238E27FC236}">
                      <a16:creationId xmlns:a16="http://schemas.microsoft.com/office/drawing/2014/main" id="{FCB2DCAB-19D1-4E10-BFA1-E3F6EDBD5E4B}"/>
                    </a:ext>
                  </a:extLst>
                </p:cNvPr>
                <p:cNvSpPr/>
                <p:nvPr/>
              </p:nvSpPr>
              <p:spPr>
                <a:xfrm>
                  <a:off x="1240230" y="2782701"/>
                  <a:ext cx="457599" cy="453839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70" name="Curved Connector 203">
                  <a:extLst>
                    <a:ext uri="{FF2B5EF4-FFF2-40B4-BE49-F238E27FC236}">
                      <a16:creationId xmlns:a16="http://schemas.microsoft.com/office/drawing/2014/main" id="{47420C07-E98A-44B7-8240-6CEB84EB42F3}"/>
                    </a:ext>
                  </a:extLst>
                </p:cNvPr>
                <p:cNvCxnSpPr/>
                <p:nvPr/>
              </p:nvCxnSpPr>
              <p:spPr>
                <a:xfrm rot="5400000" flipH="1" flipV="1">
                  <a:off x="2841616" y="1037744"/>
                  <a:ext cx="12700" cy="1830396"/>
                </a:xfrm>
                <a:prstGeom prst="curvedConnector3">
                  <a:avLst>
                    <a:gd name="adj1" fmla="val 1360000"/>
                  </a:avLst>
                </a:prstGeom>
                <a:ln w="19050">
                  <a:solidFill>
                    <a:schemeClr val="tx1"/>
                  </a:solidFill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1" name="Rectangle 270">
                      <a:extLst>
                        <a:ext uri="{FF2B5EF4-FFF2-40B4-BE49-F238E27FC236}">
                          <a16:creationId xmlns:a16="http://schemas.microsoft.com/office/drawing/2014/main" id="{C24118F5-09A2-4086-BDBA-BD69B750FC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6768" y="958933"/>
                      <a:ext cx="1504406" cy="453839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m:rPr>
                                <m:nor/>
                              </m:rPr>
                              <a:rPr lang="en-US" sz="160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m:rPr>
                                <m:nor/>
                              </m:rPr>
                              <a:rPr lang="en-US" sz="160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oMath>
                        </m:oMathPara>
                      </a14:m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205" name="Rectangle 204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916768" y="958933"/>
                      <a:ext cx="1504406" cy="453839"/>
                    </a:xfrm>
                    <a:prstGeom prst="rect">
                      <a:avLst/>
                    </a:prstGeom>
                    <a:blipFill rotWithShape="0">
                      <a:blip r:embed="rId9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2" name="Rectangle 271">
                      <a:extLst>
                        <a:ext uri="{FF2B5EF4-FFF2-40B4-BE49-F238E27FC236}">
                          <a16:creationId xmlns:a16="http://schemas.microsoft.com/office/drawing/2014/main" id="{4F5305D2-F6F7-48E8-8675-66F211F97F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6288" y="958933"/>
                      <a:ext cx="1504406" cy="453839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6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m:rPr>
                                <m:nor/>
                              </m:rPr>
                              <a:rPr lang="en-US" sz="160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m:rPr>
                                <m:nor/>
                              </m:rPr>
                              <a:rPr lang="en-US" sz="160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oMath>
                        </m:oMathPara>
                      </a14:m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206" name="Rectangle 205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006288" y="958933"/>
                      <a:ext cx="1504406" cy="453839"/>
                    </a:xfrm>
                    <a:prstGeom prst="rect">
                      <a:avLst/>
                    </a:prstGeom>
                    <a:blipFill rotWithShape="0">
                      <a:blip r:embed="rId10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273" name="Cross 272">
                  <a:extLst>
                    <a:ext uri="{FF2B5EF4-FFF2-40B4-BE49-F238E27FC236}">
                      <a16:creationId xmlns:a16="http://schemas.microsoft.com/office/drawing/2014/main" id="{BBB7F0A9-6BED-48E0-844A-8D0DAC4A214B}"/>
                    </a:ext>
                  </a:extLst>
                </p:cNvPr>
                <p:cNvSpPr/>
                <p:nvPr/>
              </p:nvSpPr>
              <p:spPr>
                <a:xfrm>
                  <a:off x="5700081" y="2148618"/>
                  <a:ext cx="370011" cy="357636"/>
                </a:xfrm>
                <a:prstGeom prst="plus">
                  <a:avLst>
                    <a:gd name="adj" fmla="val 44685"/>
                  </a:avLst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1B17A6E9-100C-40A4-865F-823A546D183A}"/>
                  </a:ext>
                </a:extLst>
              </p:cNvPr>
              <p:cNvSpPr/>
              <p:nvPr/>
            </p:nvSpPr>
            <p:spPr>
              <a:xfrm>
                <a:off x="-22753" y="513506"/>
                <a:ext cx="4321656" cy="45383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Backward Algorithm</a:t>
                </a: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A1370C0C-E3F6-4090-80FB-68CBE5AD99A2}"/>
                </a:ext>
              </a:extLst>
            </p:cNvPr>
            <p:cNvGrpSpPr/>
            <p:nvPr/>
          </p:nvGrpSpPr>
          <p:grpSpPr>
            <a:xfrm>
              <a:off x="-192338" y="533140"/>
              <a:ext cx="10033194" cy="2720202"/>
              <a:chOff x="-84896" y="3312760"/>
              <a:chExt cx="10033194" cy="2720202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14733EA0-8AA3-47DC-937A-9AF38D8A43E6}"/>
                  </a:ext>
                </a:extLst>
              </p:cNvPr>
              <p:cNvSpPr/>
              <p:nvPr/>
            </p:nvSpPr>
            <p:spPr>
              <a:xfrm>
                <a:off x="6783205" y="4217606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31B4BA0-0915-467D-BDCC-012479821D20}"/>
                  </a:ext>
                </a:extLst>
              </p:cNvPr>
              <p:cNvSpPr/>
              <p:nvPr/>
            </p:nvSpPr>
            <p:spPr>
              <a:xfrm>
                <a:off x="7240804" y="4217606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E905E081-B9C5-45CC-9EAB-FE14FB154D5E}"/>
                  </a:ext>
                </a:extLst>
              </p:cNvPr>
              <p:cNvSpPr/>
              <p:nvPr/>
            </p:nvSpPr>
            <p:spPr>
              <a:xfrm>
                <a:off x="6783205" y="4671445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060E4655-ADA5-4C36-869C-0694B00D8B9F}"/>
                  </a:ext>
                </a:extLst>
              </p:cNvPr>
              <p:cNvSpPr/>
              <p:nvPr/>
            </p:nvSpPr>
            <p:spPr>
              <a:xfrm>
                <a:off x="7240804" y="4671445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FB313BD-41E2-4104-8828-5B8EEE53C7CB}"/>
                  </a:ext>
                </a:extLst>
              </p:cNvPr>
              <p:cNvSpPr/>
              <p:nvPr/>
            </p:nvSpPr>
            <p:spPr>
              <a:xfrm>
                <a:off x="7698403" y="4217606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17C5B019-FDDA-4E7C-8E10-941CF44981DB}"/>
                  </a:ext>
                </a:extLst>
              </p:cNvPr>
              <p:cNvSpPr/>
              <p:nvPr/>
            </p:nvSpPr>
            <p:spPr>
              <a:xfrm>
                <a:off x="8156002" y="4217606"/>
                <a:ext cx="457599" cy="453839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B1A6235E-F2E3-4FE6-A45F-E9E04DCF8DD7}"/>
                  </a:ext>
                </a:extLst>
              </p:cNvPr>
              <p:cNvSpPr/>
              <p:nvPr/>
            </p:nvSpPr>
            <p:spPr>
              <a:xfrm>
                <a:off x="7698403" y="4671445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2F51DA86-E004-41FA-AD68-7B90A0A99AD5}"/>
                  </a:ext>
                </a:extLst>
              </p:cNvPr>
              <p:cNvSpPr/>
              <p:nvPr/>
            </p:nvSpPr>
            <p:spPr>
              <a:xfrm>
                <a:off x="8156002" y="4671445"/>
                <a:ext cx="457599" cy="453839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46DB8B32-6720-4C7E-A0FF-782A1640F45D}"/>
                  </a:ext>
                </a:extLst>
              </p:cNvPr>
              <p:cNvSpPr/>
              <p:nvPr/>
            </p:nvSpPr>
            <p:spPr>
              <a:xfrm>
                <a:off x="6783205" y="5125284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DF47F83-4444-4442-83AE-DDD710855347}"/>
                  </a:ext>
                </a:extLst>
              </p:cNvPr>
              <p:cNvSpPr/>
              <p:nvPr/>
            </p:nvSpPr>
            <p:spPr>
              <a:xfrm>
                <a:off x="7240804" y="5125284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95D8E859-0404-43BF-A78F-1FB96FC8991A}"/>
                  </a:ext>
                </a:extLst>
              </p:cNvPr>
              <p:cNvSpPr/>
              <p:nvPr/>
            </p:nvSpPr>
            <p:spPr>
              <a:xfrm>
                <a:off x="6783205" y="5579123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21438853-F879-424C-A1E6-884A6B411677}"/>
                  </a:ext>
                </a:extLst>
              </p:cNvPr>
              <p:cNvSpPr/>
              <p:nvPr/>
            </p:nvSpPr>
            <p:spPr>
              <a:xfrm>
                <a:off x="7240804" y="5579123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62322CA5-17C1-49BC-A3E4-40F0091160ED}"/>
                  </a:ext>
                </a:extLst>
              </p:cNvPr>
              <p:cNvSpPr/>
              <p:nvPr/>
            </p:nvSpPr>
            <p:spPr>
              <a:xfrm>
                <a:off x="7698403" y="5125284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C6969EAE-3395-4FE7-B71E-BD2E013E49CB}"/>
                  </a:ext>
                </a:extLst>
              </p:cNvPr>
              <p:cNvSpPr/>
              <p:nvPr/>
            </p:nvSpPr>
            <p:spPr>
              <a:xfrm>
                <a:off x="8156002" y="5125284"/>
                <a:ext cx="457599" cy="453839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92430B8A-D8AE-4FFF-836B-C0721E67EDC4}"/>
                  </a:ext>
                </a:extLst>
              </p:cNvPr>
              <p:cNvSpPr/>
              <p:nvPr/>
            </p:nvSpPr>
            <p:spPr>
              <a:xfrm>
                <a:off x="7698403" y="5579123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31B5F146-26B6-461B-A488-8D199AB492F2}"/>
                  </a:ext>
                </a:extLst>
              </p:cNvPr>
              <p:cNvSpPr/>
              <p:nvPr/>
            </p:nvSpPr>
            <p:spPr>
              <a:xfrm>
                <a:off x="8156002" y="5579123"/>
                <a:ext cx="457599" cy="453839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2A959922-FB7A-479E-9708-FB97E244FD9F}"/>
                  </a:ext>
                </a:extLst>
              </p:cNvPr>
              <p:cNvSpPr/>
              <p:nvPr/>
            </p:nvSpPr>
            <p:spPr>
              <a:xfrm>
                <a:off x="8613601" y="4217606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E9B79252-8E1F-4AFE-82A3-DCDEF3B399AB}"/>
                  </a:ext>
                </a:extLst>
              </p:cNvPr>
              <p:cNvSpPr/>
              <p:nvPr/>
            </p:nvSpPr>
            <p:spPr>
              <a:xfrm>
                <a:off x="9071200" y="4217606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3" name="Rectangle 132">
                    <a:extLst>
                      <a:ext uri="{FF2B5EF4-FFF2-40B4-BE49-F238E27FC236}">
                        <a16:creationId xmlns:a16="http://schemas.microsoft.com/office/drawing/2014/main" id="{2BF094A5-51CE-425F-8C56-42CA706BE1E8}"/>
                      </a:ext>
                    </a:extLst>
                  </p:cNvPr>
                  <p:cNvSpPr/>
                  <p:nvPr/>
                </p:nvSpPr>
                <p:spPr>
                  <a:xfrm>
                    <a:off x="8613601" y="4671445"/>
                    <a:ext cx="457599" cy="453839"/>
                  </a:xfrm>
                  <a:prstGeom prst="rect">
                    <a:avLst/>
                  </a:prstGeom>
                  <a:solidFill>
                    <a:schemeClr val="accent6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63" name="Rectangle 62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613601" y="4671445"/>
                    <a:ext cx="457599" cy="453839"/>
                  </a:xfrm>
                  <a:prstGeom prst="rect">
                    <a:avLst/>
                  </a:prstGeom>
                  <a:blipFill rotWithShape="0">
                    <a:blip r:embed="rId11"/>
                    <a:stretch>
                      <a:fillRect l="-129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AA429107-8DF3-4C7D-950A-277F4BBA3007}"/>
                  </a:ext>
                </a:extLst>
              </p:cNvPr>
              <p:cNvSpPr/>
              <p:nvPr/>
            </p:nvSpPr>
            <p:spPr>
              <a:xfrm>
                <a:off x="9071200" y="4671445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42D73641-8DF8-45DE-A4BD-E3E07EA35EA9}"/>
                  </a:ext>
                </a:extLst>
              </p:cNvPr>
              <p:cNvSpPr/>
              <p:nvPr/>
            </p:nvSpPr>
            <p:spPr>
              <a:xfrm>
                <a:off x="8613601" y="5125284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0908B843-11E5-4EB9-B177-D95682BAA564}"/>
                  </a:ext>
                </a:extLst>
              </p:cNvPr>
              <p:cNvSpPr/>
              <p:nvPr/>
            </p:nvSpPr>
            <p:spPr>
              <a:xfrm>
                <a:off x="9071200" y="5125284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E8365009-DAA7-484F-B021-7874E8B3025A}"/>
                  </a:ext>
                </a:extLst>
              </p:cNvPr>
              <p:cNvSpPr/>
              <p:nvPr/>
            </p:nvSpPr>
            <p:spPr>
              <a:xfrm>
                <a:off x="8613601" y="5579123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65EE7005-077F-4E61-90BC-A6F81CE0D53E}"/>
                  </a:ext>
                </a:extLst>
              </p:cNvPr>
              <p:cNvSpPr/>
              <p:nvPr/>
            </p:nvSpPr>
            <p:spPr>
              <a:xfrm>
                <a:off x="9071200" y="5579123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9" name="Rectangle 138">
                    <a:extLst>
                      <a:ext uri="{FF2B5EF4-FFF2-40B4-BE49-F238E27FC236}">
                        <a16:creationId xmlns:a16="http://schemas.microsoft.com/office/drawing/2014/main" id="{25889419-07F1-4AB4-8968-D4472FCA6673}"/>
                      </a:ext>
                    </a:extLst>
                  </p:cNvPr>
                  <p:cNvSpPr/>
                  <p:nvPr/>
                </p:nvSpPr>
                <p:spPr>
                  <a:xfrm>
                    <a:off x="8585920" y="3767172"/>
                    <a:ext cx="457599" cy="45383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oMath>
                      </m:oMathPara>
                    </a14:m>
                    <a:endParaRPr 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82" name="Rectangle 81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585920" y="3767172"/>
                    <a:ext cx="457599" cy="453839"/>
                  </a:xfrm>
                  <a:prstGeom prst="rect">
                    <a:avLst/>
                  </a:prstGeom>
                  <a:blipFill rotWithShape="0">
                    <a:blip r:embed="rId12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40" name="Straight Arrow Connector 139">
                <a:extLst>
                  <a:ext uri="{FF2B5EF4-FFF2-40B4-BE49-F238E27FC236}">
                    <a16:creationId xmlns:a16="http://schemas.microsoft.com/office/drawing/2014/main" id="{F8FBE054-C164-4F45-A72A-D86CD4C8080F}"/>
                  </a:ext>
                </a:extLst>
              </p:cNvPr>
              <p:cNvCxnSpPr/>
              <p:nvPr/>
            </p:nvCxnSpPr>
            <p:spPr>
              <a:xfrm>
                <a:off x="8447408" y="4503491"/>
                <a:ext cx="219206" cy="239523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1" name="Straight Arrow Connector 140">
                <a:extLst>
                  <a:ext uri="{FF2B5EF4-FFF2-40B4-BE49-F238E27FC236}">
                    <a16:creationId xmlns:a16="http://schemas.microsoft.com/office/drawing/2014/main" id="{0236FB22-9B9F-4BA1-AA2F-EFE27127D8F9}"/>
                  </a:ext>
                </a:extLst>
              </p:cNvPr>
              <p:cNvCxnSpPr/>
              <p:nvPr/>
            </p:nvCxnSpPr>
            <p:spPr>
              <a:xfrm>
                <a:off x="8407082" y="4898364"/>
                <a:ext cx="259532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2" name="Straight Arrow Connector 141">
                <a:extLst>
                  <a:ext uri="{FF2B5EF4-FFF2-40B4-BE49-F238E27FC236}">
                    <a16:creationId xmlns:a16="http://schemas.microsoft.com/office/drawing/2014/main" id="{82DF6139-6563-4C1D-9A53-4E66196A4ED2}"/>
                  </a:ext>
                </a:extLst>
              </p:cNvPr>
              <p:cNvCxnSpPr/>
              <p:nvPr/>
            </p:nvCxnSpPr>
            <p:spPr>
              <a:xfrm flipV="1">
                <a:off x="8427402" y="5015633"/>
                <a:ext cx="247911" cy="250055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3" name="Straight Arrow Connector 142">
                <a:extLst>
                  <a:ext uri="{FF2B5EF4-FFF2-40B4-BE49-F238E27FC236}">
                    <a16:creationId xmlns:a16="http://schemas.microsoft.com/office/drawing/2014/main" id="{6F07DCDE-3E81-4C3F-871C-E306BEC06C05}"/>
                  </a:ext>
                </a:extLst>
              </p:cNvPr>
              <p:cNvCxnSpPr/>
              <p:nvPr/>
            </p:nvCxnSpPr>
            <p:spPr>
              <a:xfrm flipV="1">
                <a:off x="8447722" y="5173406"/>
                <a:ext cx="227591" cy="551633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4" name="Rectangle 143">
                    <a:extLst>
                      <a:ext uri="{FF2B5EF4-FFF2-40B4-BE49-F238E27FC236}">
                        <a16:creationId xmlns:a16="http://schemas.microsoft.com/office/drawing/2014/main" id="{6927866D-ED2C-48CA-BB00-57AF0CC6ABAF}"/>
                      </a:ext>
                    </a:extLst>
                  </p:cNvPr>
                  <p:cNvSpPr/>
                  <p:nvPr/>
                </p:nvSpPr>
                <p:spPr>
                  <a:xfrm>
                    <a:off x="8084820" y="3767172"/>
                    <a:ext cx="603697" cy="45383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m:rPr>
                              <m:nor/>
                            </m:rPr>
                            <a:rPr lang="en-US" sz="160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89" name="Rectangle 88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084820" y="3767172"/>
                    <a:ext cx="603697" cy="453839"/>
                  </a:xfrm>
                  <a:prstGeom prst="rect">
                    <a:avLst/>
                  </a:prstGeom>
                  <a:blipFill rotWithShape="0">
                    <a:blip r:embed="rId13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5" name="Rectangle 144">
                    <a:extLst>
                      <a:ext uri="{FF2B5EF4-FFF2-40B4-BE49-F238E27FC236}">
                        <a16:creationId xmlns:a16="http://schemas.microsoft.com/office/drawing/2014/main" id="{8387BA66-AD8A-4A7C-B7BC-BB42CFE62A14}"/>
                      </a:ext>
                    </a:extLst>
                  </p:cNvPr>
                  <p:cNvSpPr/>
                  <p:nvPr/>
                </p:nvSpPr>
                <p:spPr>
                  <a:xfrm>
                    <a:off x="9490699" y="4666755"/>
                    <a:ext cx="457599" cy="45383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oMath>
                      </m:oMathPara>
                    </a14:m>
                    <a:endParaRPr 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90" name="Rectangle 89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490699" y="4666755"/>
                    <a:ext cx="457599" cy="453839"/>
                  </a:xfrm>
                  <a:prstGeom prst="rect">
                    <a:avLst/>
                  </a:prstGeom>
                  <a:blipFill rotWithShape="0">
                    <a:blip r:embed="rId14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F4710B27-54E8-4AC7-823F-9D2EF41FA950}"/>
                  </a:ext>
                </a:extLst>
              </p:cNvPr>
              <p:cNvSpPr/>
              <p:nvPr/>
            </p:nvSpPr>
            <p:spPr>
              <a:xfrm>
                <a:off x="6326248" y="4217606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54E50F04-5490-4CB2-B8B7-5BE91E95AFA3}"/>
                  </a:ext>
                </a:extLst>
              </p:cNvPr>
              <p:cNvSpPr/>
              <p:nvPr/>
            </p:nvSpPr>
            <p:spPr>
              <a:xfrm>
                <a:off x="6326248" y="4671445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8798DED4-95B2-486F-AB20-24AF90D4B784}"/>
                  </a:ext>
                </a:extLst>
              </p:cNvPr>
              <p:cNvSpPr/>
              <p:nvPr/>
            </p:nvSpPr>
            <p:spPr>
              <a:xfrm>
                <a:off x="6326248" y="5125284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97015365-A392-49A7-9D38-C175B4843F71}"/>
                  </a:ext>
                </a:extLst>
              </p:cNvPr>
              <p:cNvSpPr/>
              <p:nvPr/>
            </p:nvSpPr>
            <p:spPr>
              <a:xfrm>
                <a:off x="6326248" y="5579123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9B904B7A-07F1-49F7-A835-C66D5B60F9AA}"/>
                  </a:ext>
                </a:extLst>
              </p:cNvPr>
              <p:cNvSpPr/>
              <p:nvPr/>
            </p:nvSpPr>
            <p:spPr>
              <a:xfrm>
                <a:off x="2618127" y="4217606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FCA09941-B411-4859-AD75-4C1FB2556182}"/>
                  </a:ext>
                </a:extLst>
              </p:cNvPr>
              <p:cNvSpPr/>
              <p:nvPr/>
            </p:nvSpPr>
            <p:spPr>
              <a:xfrm>
                <a:off x="3075726" y="4217606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C16B0916-6628-493E-84CD-FCE9A83297F5}"/>
                  </a:ext>
                </a:extLst>
              </p:cNvPr>
              <p:cNvSpPr/>
              <p:nvPr/>
            </p:nvSpPr>
            <p:spPr>
              <a:xfrm>
                <a:off x="2618127" y="4671445"/>
                <a:ext cx="457599" cy="453839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F43C0332-1F1A-4422-917F-4B9E71EF6815}"/>
                  </a:ext>
                </a:extLst>
              </p:cNvPr>
              <p:cNvSpPr/>
              <p:nvPr/>
            </p:nvSpPr>
            <p:spPr>
              <a:xfrm>
                <a:off x="3075726" y="4671445"/>
                <a:ext cx="457599" cy="45383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932962A2-CC16-4E4F-8DCB-F47A8450D6BD}"/>
                  </a:ext>
                </a:extLst>
              </p:cNvPr>
              <p:cNvSpPr/>
              <p:nvPr/>
            </p:nvSpPr>
            <p:spPr>
              <a:xfrm>
                <a:off x="3533325" y="4217606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F233512A-E1DF-4344-90B8-02ACFE23FE54}"/>
                  </a:ext>
                </a:extLst>
              </p:cNvPr>
              <p:cNvSpPr/>
              <p:nvPr/>
            </p:nvSpPr>
            <p:spPr>
              <a:xfrm>
                <a:off x="3990924" y="4217606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315DA39A-F350-4CFD-BB4E-CBAC46FF1FC2}"/>
                  </a:ext>
                </a:extLst>
              </p:cNvPr>
              <p:cNvSpPr/>
              <p:nvPr/>
            </p:nvSpPr>
            <p:spPr>
              <a:xfrm>
                <a:off x="3533325" y="4671445"/>
                <a:ext cx="457599" cy="45383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97022A4F-FC92-4D2F-945C-6F1DE01D0B04}"/>
                  </a:ext>
                </a:extLst>
              </p:cNvPr>
              <p:cNvSpPr/>
              <p:nvPr/>
            </p:nvSpPr>
            <p:spPr>
              <a:xfrm>
                <a:off x="3990924" y="4671445"/>
                <a:ext cx="457599" cy="45383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0C5D2880-6E59-4C75-9B4A-D81F769B6E06}"/>
                  </a:ext>
                </a:extLst>
              </p:cNvPr>
              <p:cNvSpPr/>
              <p:nvPr/>
            </p:nvSpPr>
            <p:spPr>
              <a:xfrm>
                <a:off x="2618127" y="5125284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C2FA29A4-EE18-45A0-9B40-9A04F74AE909}"/>
                  </a:ext>
                </a:extLst>
              </p:cNvPr>
              <p:cNvSpPr/>
              <p:nvPr/>
            </p:nvSpPr>
            <p:spPr>
              <a:xfrm>
                <a:off x="3075726" y="5125284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67D1F8A3-1315-434C-A8A6-45CB979EE48E}"/>
                  </a:ext>
                </a:extLst>
              </p:cNvPr>
              <p:cNvSpPr/>
              <p:nvPr/>
            </p:nvSpPr>
            <p:spPr>
              <a:xfrm>
                <a:off x="2618127" y="5579123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5B68EC35-3AA1-4384-834F-329201B532E3}"/>
                  </a:ext>
                </a:extLst>
              </p:cNvPr>
              <p:cNvSpPr/>
              <p:nvPr/>
            </p:nvSpPr>
            <p:spPr>
              <a:xfrm>
                <a:off x="3075726" y="5579123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21B0CFC1-3112-4B53-AA7A-92CC19D3B7CC}"/>
                  </a:ext>
                </a:extLst>
              </p:cNvPr>
              <p:cNvSpPr/>
              <p:nvPr/>
            </p:nvSpPr>
            <p:spPr>
              <a:xfrm>
                <a:off x="3533325" y="5125284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8E403149-B374-46E9-85F7-9CCB1F59CE29}"/>
                  </a:ext>
                </a:extLst>
              </p:cNvPr>
              <p:cNvSpPr/>
              <p:nvPr/>
            </p:nvSpPr>
            <p:spPr>
              <a:xfrm>
                <a:off x="3990924" y="5125284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E8F2DDEB-7081-4EA6-8E40-9F07F72BC815}"/>
                  </a:ext>
                </a:extLst>
              </p:cNvPr>
              <p:cNvSpPr/>
              <p:nvPr/>
            </p:nvSpPr>
            <p:spPr>
              <a:xfrm>
                <a:off x="3533325" y="5579123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F1868781-9C26-461A-B50D-1C84A1CE1B77}"/>
                  </a:ext>
                </a:extLst>
              </p:cNvPr>
              <p:cNvSpPr/>
              <p:nvPr/>
            </p:nvSpPr>
            <p:spPr>
              <a:xfrm>
                <a:off x="3990924" y="5579123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08D7404E-CE30-47CE-B577-7236972197D8}"/>
                  </a:ext>
                </a:extLst>
              </p:cNvPr>
              <p:cNvSpPr/>
              <p:nvPr/>
            </p:nvSpPr>
            <p:spPr>
              <a:xfrm>
                <a:off x="4448523" y="4217606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AD568B94-6469-4081-96C4-D15AFFE2C88C}"/>
                  </a:ext>
                </a:extLst>
              </p:cNvPr>
              <p:cNvSpPr/>
              <p:nvPr/>
            </p:nvSpPr>
            <p:spPr>
              <a:xfrm>
                <a:off x="4906122" y="4217606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68" name="Rectangle 167">
                    <a:extLst>
                      <a:ext uri="{FF2B5EF4-FFF2-40B4-BE49-F238E27FC236}">
                        <a16:creationId xmlns:a16="http://schemas.microsoft.com/office/drawing/2014/main" id="{D5407708-0EB6-4843-B1D6-A74913C8E401}"/>
                      </a:ext>
                    </a:extLst>
                  </p:cNvPr>
                  <p:cNvSpPr/>
                  <p:nvPr/>
                </p:nvSpPr>
                <p:spPr>
                  <a:xfrm>
                    <a:off x="4448523" y="4671445"/>
                    <a:ext cx="457599" cy="453839"/>
                  </a:xfrm>
                  <a:prstGeom prst="rect">
                    <a:avLst/>
                  </a:prstGeom>
                  <a:solidFill>
                    <a:schemeClr val="accent6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57" name="Rectangle 156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48523" y="4671445"/>
                    <a:ext cx="457599" cy="453839"/>
                  </a:xfrm>
                  <a:prstGeom prst="rect">
                    <a:avLst/>
                  </a:prstGeom>
                  <a:blipFill rotWithShape="0">
                    <a:blip r:embed="rId15"/>
                    <a:stretch>
                      <a:fillRect l="-129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7C10CDCD-74E8-4EEF-997C-35C2CAB67707}"/>
                  </a:ext>
                </a:extLst>
              </p:cNvPr>
              <p:cNvSpPr/>
              <p:nvPr/>
            </p:nvSpPr>
            <p:spPr>
              <a:xfrm>
                <a:off x="4906122" y="4671445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72167D93-A265-4D06-9569-5B21BD065D24}"/>
                  </a:ext>
                </a:extLst>
              </p:cNvPr>
              <p:cNvSpPr/>
              <p:nvPr/>
            </p:nvSpPr>
            <p:spPr>
              <a:xfrm>
                <a:off x="4448523" y="5125284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C6EB4CF3-B799-47BE-84D1-14C957242475}"/>
                  </a:ext>
                </a:extLst>
              </p:cNvPr>
              <p:cNvSpPr/>
              <p:nvPr/>
            </p:nvSpPr>
            <p:spPr>
              <a:xfrm>
                <a:off x="4906122" y="5125284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35C02D8B-9480-4A96-B5B4-720D18C24FBB}"/>
                  </a:ext>
                </a:extLst>
              </p:cNvPr>
              <p:cNvSpPr/>
              <p:nvPr/>
            </p:nvSpPr>
            <p:spPr>
              <a:xfrm>
                <a:off x="4448523" y="5579123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062CB6D4-FB08-4322-8F90-C968078534F1}"/>
                  </a:ext>
                </a:extLst>
              </p:cNvPr>
              <p:cNvSpPr/>
              <p:nvPr/>
            </p:nvSpPr>
            <p:spPr>
              <a:xfrm>
                <a:off x="4906122" y="5579123"/>
                <a:ext cx="457599" cy="45383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4" name="Rectangle 173">
                    <a:extLst>
                      <a:ext uri="{FF2B5EF4-FFF2-40B4-BE49-F238E27FC236}">
                        <a16:creationId xmlns:a16="http://schemas.microsoft.com/office/drawing/2014/main" id="{12B4CC89-DC59-4864-B974-30F43EC1EF3C}"/>
                      </a:ext>
                    </a:extLst>
                  </p:cNvPr>
                  <p:cNvSpPr/>
                  <p:nvPr/>
                </p:nvSpPr>
                <p:spPr>
                  <a:xfrm>
                    <a:off x="4448522" y="3767172"/>
                    <a:ext cx="457599" cy="45383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oMath>
                      </m:oMathPara>
                    </a14:m>
                    <a:endParaRPr 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63" name="Rectangle 162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48522" y="3767172"/>
                    <a:ext cx="457599" cy="453839"/>
                  </a:xfrm>
                  <a:prstGeom prst="rect">
                    <a:avLst/>
                  </a:prstGeom>
                  <a:blipFill rotWithShape="0">
                    <a:blip r:embed="rId16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5" name="Rectangle 174">
                    <a:extLst>
                      <a:ext uri="{FF2B5EF4-FFF2-40B4-BE49-F238E27FC236}">
                        <a16:creationId xmlns:a16="http://schemas.microsoft.com/office/drawing/2014/main" id="{03C49BD5-D6C9-46EE-B922-96D1B33C41BF}"/>
                      </a:ext>
                    </a:extLst>
                  </p:cNvPr>
                  <p:cNvSpPr/>
                  <p:nvPr/>
                </p:nvSpPr>
                <p:spPr>
                  <a:xfrm>
                    <a:off x="2314370" y="3767172"/>
                    <a:ext cx="1156710" cy="45383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m:rPr>
                              <m:nor/>
                            </m:rPr>
                            <a:rPr lang="en-US" sz="160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he-IL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m:rPr>
                              <m:nor/>
                            </m:rPr>
                            <a:rPr lang="en-US" sz="160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68" name="Rectangle 167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314370" y="3767172"/>
                    <a:ext cx="1156710" cy="453839"/>
                  </a:xfrm>
                  <a:prstGeom prst="rect">
                    <a:avLst/>
                  </a:prstGeom>
                  <a:blipFill rotWithShape="0">
                    <a:blip r:embed="rId17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6" name="Rectangle 175">
                    <a:extLst>
                      <a:ext uri="{FF2B5EF4-FFF2-40B4-BE49-F238E27FC236}">
                        <a16:creationId xmlns:a16="http://schemas.microsoft.com/office/drawing/2014/main" id="{7683FF58-121E-4779-AE67-2F8F61FF69B9}"/>
                      </a:ext>
                    </a:extLst>
                  </p:cNvPr>
                  <p:cNvSpPr/>
                  <p:nvPr/>
                </p:nvSpPr>
                <p:spPr>
                  <a:xfrm>
                    <a:off x="5324489" y="4671442"/>
                    <a:ext cx="457599" cy="45383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oMath>
                      </m:oMathPara>
                    </a14:m>
                    <a:endParaRPr 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69" name="Rectangle 168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324489" y="4671442"/>
                    <a:ext cx="457599" cy="453839"/>
                  </a:xfrm>
                  <a:prstGeom prst="rect">
                    <a:avLst/>
                  </a:prstGeom>
                  <a:blipFill rotWithShape="0">
                    <a:blip r:embed="rId18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4FFEC513-0646-410C-9E60-88B73AD062C0}"/>
                  </a:ext>
                </a:extLst>
              </p:cNvPr>
              <p:cNvSpPr/>
              <p:nvPr/>
            </p:nvSpPr>
            <p:spPr>
              <a:xfrm>
                <a:off x="1703571" y="4217606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2DD188E7-A83A-4981-8B21-A42AB2692AEA}"/>
                  </a:ext>
                </a:extLst>
              </p:cNvPr>
              <p:cNvSpPr/>
              <p:nvPr/>
            </p:nvSpPr>
            <p:spPr>
              <a:xfrm>
                <a:off x="2161170" y="4217606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0DD6ECEE-ABC6-42E9-9496-CEE515D3B227}"/>
                  </a:ext>
                </a:extLst>
              </p:cNvPr>
              <p:cNvSpPr/>
              <p:nvPr/>
            </p:nvSpPr>
            <p:spPr>
              <a:xfrm>
                <a:off x="1703571" y="5125284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80B0AAC1-06A9-42F3-B2BC-95412704367C}"/>
                  </a:ext>
                </a:extLst>
              </p:cNvPr>
              <p:cNvSpPr/>
              <p:nvPr/>
            </p:nvSpPr>
            <p:spPr>
              <a:xfrm>
                <a:off x="2161170" y="5125284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D945EF51-324F-4BB6-8BEC-C11A842D3ECE}"/>
                  </a:ext>
                </a:extLst>
              </p:cNvPr>
              <p:cNvSpPr/>
              <p:nvPr/>
            </p:nvSpPr>
            <p:spPr>
              <a:xfrm>
                <a:off x="1703571" y="5579123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66F734A6-9B7D-487F-B6E7-EE33C79DCB1D}"/>
                  </a:ext>
                </a:extLst>
              </p:cNvPr>
              <p:cNvSpPr/>
              <p:nvPr/>
            </p:nvSpPr>
            <p:spPr>
              <a:xfrm>
                <a:off x="2161170" y="5579123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83" name="Curved Connector 178">
                <a:extLst>
                  <a:ext uri="{FF2B5EF4-FFF2-40B4-BE49-F238E27FC236}">
                    <a16:creationId xmlns:a16="http://schemas.microsoft.com/office/drawing/2014/main" id="{91EA33C2-1A2B-47D9-AEDB-C15229DFE537}"/>
                  </a:ext>
                </a:extLst>
              </p:cNvPr>
              <p:cNvCxnSpPr/>
              <p:nvPr/>
            </p:nvCxnSpPr>
            <p:spPr>
              <a:xfrm rot="5400000" flipH="1" flipV="1">
                <a:off x="3762125" y="3834166"/>
                <a:ext cx="12700" cy="1830396"/>
              </a:xfrm>
              <a:prstGeom prst="curvedConnector3">
                <a:avLst>
                  <a:gd name="adj1" fmla="val 1360000"/>
                </a:avLst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5437A99D-C6E0-4A40-840C-CD6D8CD3B7E3}"/>
                  </a:ext>
                </a:extLst>
              </p:cNvPr>
              <p:cNvSpPr/>
              <p:nvPr/>
            </p:nvSpPr>
            <p:spPr>
              <a:xfrm>
                <a:off x="2160063" y="4671443"/>
                <a:ext cx="457599" cy="45383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532C57E6-E8F4-45D6-8FE7-98E3B01D10FC}"/>
                  </a:ext>
                </a:extLst>
              </p:cNvPr>
              <p:cNvSpPr/>
              <p:nvPr/>
            </p:nvSpPr>
            <p:spPr>
              <a:xfrm>
                <a:off x="1704210" y="4671443"/>
                <a:ext cx="457599" cy="453839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6" name="Rectangle 185">
                    <a:extLst>
                      <a:ext uri="{FF2B5EF4-FFF2-40B4-BE49-F238E27FC236}">
                        <a16:creationId xmlns:a16="http://schemas.microsoft.com/office/drawing/2014/main" id="{DB1CD38E-9F8D-4E9E-91BE-A675E5BB5CF9}"/>
                      </a:ext>
                    </a:extLst>
                  </p:cNvPr>
                  <p:cNvSpPr/>
                  <p:nvPr/>
                </p:nvSpPr>
                <p:spPr>
                  <a:xfrm>
                    <a:off x="1364267" y="3767172"/>
                    <a:ext cx="1155596" cy="45383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m:rPr>
                              <m:nor/>
                            </m:rPr>
                            <a:rPr lang="en-US" sz="160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m:rPr>
                              <m:nor/>
                            </m:rPr>
                            <a:rPr lang="en-US" sz="160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80" name="Rectangle 79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364267" y="3767172"/>
                    <a:ext cx="1155596" cy="453839"/>
                  </a:xfrm>
                  <a:prstGeom prst="rect">
                    <a:avLst/>
                  </a:prstGeom>
                  <a:blipFill rotWithShape="0">
                    <a:blip r:embed="rId19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87" name="Curved Connector 80">
                <a:extLst>
                  <a:ext uri="{FF2B5EF4-FFF2-40B4-BE49-F238E27FC236}">
                    <a16:creationId xmlns:a16="http://schemas.microsoft.com/office/drawing/2014/main" id="{39C37ACD-0E27-47D0-9A59-EB2D7F8C1648}"/>
                  </a:ext>
                </a:extLst>
              </p:cNvPr>
              <p:cNvCxnSpPr/>
              <p:nvPr/>
            </p:nvCxnSpPr>
            <p:spPr>
              <a:xfrm rot="16200000" flipH="1">
                <a:off x="3320405" y="3380568"/>
                <a:ext cx="2" cy="2744313"/>
              </a:xfrm>
              <a:prstGeom prst="curvedConnector3">
                <a:avLst>
                  <a:gd name="adj1" fmla="val -11430000000"/>
                </a:avLst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3CCDB0ED-FEB0-4C17-81CC-0F0EA736D153}"/>
                  </a:ext>
                </a:extLst>
              </p:cNvPr>
              <p:cNvSpPr/>
              <p:nvPr/>
            </p:nvSpPr>
            <p:spPr>
              <a:xfrm>
                <a:off x="1246339" y="4217606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4A67D5A9-5DBF-4202-91D1-912CA003D06A}"/>
                  </a:ext>
                </a:extLst>
              </p:cNvPr>
              <p:cNvSpPr/>
              <p:nvPr/>
            </p:nvSpPr>
            <p:spPr>
              <a:xfrm>
                <a:off x="1246339" y="4671445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BBEEF10C-D469-481B-B1C0-FB301E07A526}"/>
                  </a:ext>
                </a:extLst>
              </p:cNvPr>
              <p:cNvSpPr/>
              <p:nvPr/>
            </p:nvSpPr>
            <p:spPr>
              <a:xfrm>
                <a:off x="1246339" y="5125284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9161E729-8C12-4637-86D5-D04AD5A4851D}"/>
                  </a:ext>
                </a:extLst>
              </p:cNvPr>
              <p:cNvSpPr/>
              <p:nvPr/>
            </p:nvSpPr>
            <p:spPr>
              <a:xfrm>
                <a:off x="1246339" y="5579123"/>
                <a:ext cx="457599" cy="45383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2" name="Cross 191">
                <a:extLst>
                  <a:ext uri="{FF2B5EF4-FFF2-40B4-BE49-F238E27FC236}">
                    <a16:creationId xmlns:a16="http://schemas.microsoft.com/office/drawing/2014/main" id="{EFD88822-18BA-46A1-A2E9-8A6F2AC6D547}"/>
                  </a:ext>
                </a:extLst>
              </p:cNvPr>
              <p:cNvSpPr/>
              <p:nvPr/>
            </p:nvSpPr>
            <p:spPr>
              <a:xfrm>
                <a:off x="5703797" y="4946465"/>
                <a:ext cx="370011" cy="357636"/>
              </a:xfrm>
              <a:prstGeom prst="plus">
                <a:avLst>
                  <a:gd name="adj" fmla="val 44685"/>
                </a:avLst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D7F65355-3F70-4800-B0CF-1B7157F5F173}"/>
                  </a:ext>
                </a:extLst>
              </p:cNvPr>
              <p:cNvSpPr/>
              <p:nvPr/>
            </p:nvSpPr>
            <p:spPr>
              <a:xfrm>
                <a:off x="-84896" y="3312760"/>
                <a:ext cx="4321656" cy="45383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Forward Algorithm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4279799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 (Baum-Welch)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47282" y="5348572"/>
                <a:ext cx="3388283" cy="1483043"/>
              </a:xfrm>
            </p:spPr>
            <p:txBody>
              <a:bodyPr/>
              <a:lstStyle/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sSub>
                            <m:sSubPr>
                              <m:ctrlP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8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r>
                  <a:rPr lang="en-US" sz="2800" dirty="0"/>
                  <a:t>Posterior probability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47282" y="5348572"/>
                <a:ext cx="3388283" cy="1483043"/>
              </a:xfrm>
              <a:blipFill>
                <a:blip r:embed="rId2"/>
                <a:stretch>
                  <a:fillRect b="-368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8" name="Group 37">
            <a:extLst>
              <a:ext uri="{FF2B5EF4-FFF2-40B4-BE49-F238E27FC236}">
                <a16:creationId xmlns:a16="http://schemas.microsoft.com/office/drawing/2014/main" id="{FB36970B-B97C-4232-98D4-522E35C89573}"/>
              </a:ext>
            </a:extLst>
          </p:cNvPr>
          <p:cNvGrpSpPr/>
          <p:nvPr/>
        </p:nvGrpSpPr>
        <p:grpSpPr>
          <a:xfrm>
            <a:off x="424883" y="2130068"/>
            <a:ext cx="11132347" cy="301752"/>
            <a:chOff x="523205" y="2641345"/>
            <a:chExt cx="11132347" cy="30175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9CCDF13B-3CAE-4B07-B7E7-41B0B7548F4E}"/>
                    </a:ext>
                  </a:extLst>
                </p:cNvPr>
                <p:cNvSpPr/>
                <p:nvPr/>
              </p:nvSpPr>
              <p:spPr>
                <a:xfrm>
                  <a:off x="2623082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9CCDF13B-3CAE-4B07-B7E7-41B0B7548F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23082" y="2641345"/>
                  <a:ext cx="301752" cy="301752"/>
                </a:xfrm>
                <a:prstGeom prst="rect">
                  <a:avLst/>
                </a:prstGeom>
                <a:blipFill>
                  <a:blip r:embed="rId3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5EAF60E5-DE19-4DDD-B070-7A038D9CD195}"/>
                    </a:ext>
                  </a:extLst>
                </p:cNvPr>
                <p:cNvSpPr/>
                <p:nvPr/>
              </p:nvSpPr>
              <p:spPr>
                <a:xfrm>
                  <a:off x="2971394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5EAF60E5-DE19-4DDD-B070-7A038D9CD19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71394" y="2641345"/>
                  <a:ext cx="301752" cy="301752"/>
                </a:xfrm>
                <a:prstGeom prst="rect">
                  <a:avLst/>
                </a:prstGeom>
                <a:blipFill>
                  <a:blip r:embed="rId4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ED7F666F-4828-4ECB-9C5D-5EE354177DEF}"/>
                    </a:ext>
                  </a:extLst>
                </p:cNvPr>
                <p:cNvSpPr/>
                <p:nvPr/>
              </p:nvSpPr>
              <p:spPr>
                <a:xfrm>
                  <a:off x="3321376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ED7F666F-4828-4ECB-9C5D-5EE354177DE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21376" y="2641345"/>
                  <a:ext cx="301752" cy="301752"/>
                </a:xfrm>
                <a:prstGeom prst="rect">
                  <a:avLst/>
                </a:prstGeom>
                <a:blipFill>
                  <a:blip r:embed="rId5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097765CA-ECCB-48C6-B8BF-C08037922523}"/>
                    </a:ext>
                  </a:extLst>
                </p:cNvPr>
                <p:cNvSpPr/>
                <p:nvPr/>
              </p:nvSpPr>
              <p:spPr>
                <a:xfrm>
                  <a:off x="3671572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097765CA-ECCB-48C6-B8BF-C0803792252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71572" y="2641345"/>
                  <a:ext cx="301752" cy="301752"/>
                </a:xfrm>
                <a:prstGeom prst="rect">
                  <a:avLst/>
                </a:prstGeom>
                <a:blipFill>
                  <a:blip r:embed="rId6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1F183E07-12F5-4E83-B609-91D745DDC9BE}"/>
                    </a:ext>
                  </a:extLst>
                </p:cNvPr>
                <p:cNvSpPr/>
                <p:nvPr/>
              </p:nvSpPr>
              <p:spPr>
                <a:xfrm>
                  <a:off x="4023053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1F183E07-12F5-4E83-B609-91D745DDC9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23053" y="2641345"/>
                  <a:ext cx="301752" cy="301752"/>
                </a:xfrm>
                <a:prstGeom prst="rect">
                  <a:avLst/>
                </a:prstGeom>
                <a:blipFill>
                  <a:blip r:embed="rId7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32781B0A-F2FB-4E69-B309-4A0B233E474E}"/>
                    </a:ext>
                  </a:extLst>
                </p:cNvPr>
                <p:cNvSpPr/>
                <p:nvPr/>
              </p:nvSpPr>
              <p:spPr>
                <a:xfrm>
                  <a:off x="6112790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32781B0A-F2FB-4E69-B309-4A0B233E47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12790" y="2641345"/>
                  <a:ext cx="301752" cy="301752"/>
                </a:xfrm>
                <a:prstGeom prst="rect">
                  <a:avLst/>
                </a:prstGeom>
                <a:blipFill>
                  <a:blip r:embed="rId8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10A12967-3F1E-46B3-B491-90B81FA347EB}"/>
                    </a:ext>
                  </a:extLst>
                </p:cNvPr>
                <p:cNvSpPr/>
                <p:nvPr/>
              </p:nvSpPr>
              <p:spPr>
                <a:xfrm>
                  <a:off x="6462804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10A12967-3F1E-46B3-B491-90B81FA347E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62804" y="2641345"/>
                  <a:ext cx="301752" cy="301752"/>
                </a:xfrm>
                <a:prstGeom prst="rect">
                  <a:avLst/>
                </a:prstGeom>
                <a:blipFill>
                  <a:blip r:embed="rId9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4663C34E-FE9F-4DCB-82DE-B2FFBE6AC06A}"/>
                    </a:ext>
                  </a:extLst>
                </p:cNvPr>
                <p:cNvSpPr/>
                <p:nvPr/>
              </p:nvSpPr>
              <p:spPr>
                <a:xfrm>
                  <a:off x="6811116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4663C34E-FE9F-4DCB-82DE-B2FFBE6AC0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11116" y="2641345"/>
                  <a:ext cx="301752" cy="301752"/>
                </a:xfrm>
                <a:prstGeom prst="rect">
                  <a:avLst/>
                </a:prstGeom>
                <a:blipFill>
                  <a:blip r:embed="rId10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9090B87-5946-43B1-8714-960CD84E0E72}"/>
                    </a:ext>
                  </a:extLst>
                </p:cNvPr>
                <p:cNvSpPr/>
                <p:nvPr/>
              </p:nvSpPr>
              <p:spPr>
                <a:xfrm>
                  <a:off x="7161098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9090B87-5946-43B1-8714-960CD84E0E7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61098" y="2641345"/>
                  <a:ext cx="301752" cy="301752"/>
                </a:xfrm>
                <a:prstGeom prst="rect">
                  <a:avLst/>
                </a:prstGeom>
                <a:blipFill>
                  <a:blip r:embed="rId11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FD3824B-6444-4474-A396-21A928BE5E2A}"/>
                    </a:ext>
                  </a:extLst>
                </p:cNvPr>
                <p:cNvSpPr/>
                <p:nvPr/>
              </p:nvSpPr>
              <p:spPr>
                <a:xfrm>
                  <a:off x="7511294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FD3824B-6444-4474-A396-21A928BE5E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11294" y="2641345"/>
                  <a:ext cx="301752" cy="301752"/>
                </a:xfrm>
                <a:prstGeom prst="rect">
                  <a:avLst/>
                </a:prstGeom>
                <a:blipFill>
                  <a:blip r:embed="rId12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E4F1DE9A-178F-404F-8F27-5AB5635CF630}"/>
                    </a:ext>
                  </a:extLst>
                </p:cNvPr>
                <p:cNvSpPr/>
                <p:nvPr/>
              </p:nvSpPr>
              <p:spPr>
                <a:xfrm>
                  <a:off x="7862775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E4F1DE9A-178F-404F-8F27-5AB5635CF6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62775" y="2641345"/>
                  <a:ext cx="301752" cy="301752"/>
                </a:xfrm>
                <a:prstGeom prst="rect">
                  <a:avLst/>
                </a:prstGeom>
                <a:blipFill>
                  <a:blip r:embed="rId13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94AEB190-5D62-40BB-A8D6-4AD7800CB3CA}"/>
                    </a:ext>
                  </a:extLst>
                </p:cNvPr>
                <p:cNvSpPr/>
                <p:nvPr/>
              </p:nvSpPr>
              <p:spPr>
                <a:xfrm>
                  <a:off x="4367936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94AEB190-5D62-40BB-A8D6-4AD7800CB3C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67936" y="2641345"/>
                  <a:ext cx="301752" cy="301752"/>
                </a:xfrm>
                <a:prstGeom prst="rect">
                  <a:avLst/>
                </a:prstGeom>
                <a:blipFill>
                  <a:blip r:embed="rId14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D0D91614-F863-4C53-9E54-73C7E3E68C6D}"/>
                    </a:ext>
                  </a:extLst>
                </p:cNvPr>
                <p:cNvSpPr/>
                <p:nvPr/>
              </p:nvSpPr>
              <p:spPr>
                <a:xfrm>
                  <a:off x="4716248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D0D91614-F863-4C53-9E54-73C7E3E68C6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16248" y="2641345"/>
                  <a:ext cx="301752" cy="301752"/>
                </a:xfrm>
                <a:prstGeom prst="rect">
                  <a:avLst/>
                </a:prstGeom>
                <a:blipFill>
                  <a:blip r:embed="rId15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63EFDF8A-F103-4603-9DEB-993F937076D6}"/>
                    </a:ext>
                  </a:extLst>
                </p:cNvPr>
                <p:cNvSpPr/>
                <p:nvPr/>
              </p:nvSpPr>
              <p:spPr>
                <a:xfrm>
                  <a:off x="5066230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63EFDF8A-F103-4603-9DEB-993F937076D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66230" y="2641345"/>
                  <a:ext cx="301752" cy="301752"/>
                </a:xfrm>
                <a:prstGeom prst="rect">
                  <a:avLst/>
                </a:prstGeom>
                <a:blipFill>
                  <a:blip r:embed="rId16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0956672-D325-4E58-8119-4EA51642E598}"/>
                    </a:ext>
                  </a:extLst>
                </p:cNvPr>
                <p:cNvSpPr/>
                <p:nvPr/>
              </p:nvSpPr>
              <p:spPr>
                <a:xfrm>
                  <a:off x="5416426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0956672-D325-4E58-8119-4EA51642E59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16426" y="2641345"/>
                  <a:ext cx="301752" cy="301752"/>
                </a:xfrm>
                <a:prstGeom prst="rect">
                  <a:avLst/>
                </a:prstGeom>
                <a:blipFill>
                  <a:blip r:embed="rId17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582C7521-9444-49C7-A293-A06B7F93698B}"/>
                    </a:ext>
                  </a:extLst>
                </p:cNvPr>
                <p:cNvSpPr/>
                <p:nvPr/>
              </p:nvSpPr>
              <p:spPr>
                <a:xfrm>
                  <a:off x="5767907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582C7521-9444-49C7-A293-A06B7F93698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67907" y="2641345"/>
                  <a:ext cx="301752" cy="301752"/>
                </a:xfrm>
                <a:prstGeom prst="rect">
                  <a:avLst/>
                </a:prstGeom>
                <a:blipFill>
                  <a:blip r:embed="rId18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AC3A6FD-33F9-4D3C-BD70-34EDAECDC46A}"/>
                    </a:ext>
                  </a:extLst>
                </p:cNvPr>
                <p:cNvSpPr/>
                <p:nvPr/>
              </p:nvSpPr>
              <p:spPr>
                <a:xfrm>
                  <a:off x="9603815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AC3A6FD-33F9-4D3C-BD70-34EDAECDC4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03815" y="2641345"/>
                  <a:ext cx="301752" cy="301752"/>
                </a:xfrm>
                <a:prstGeom prst="rect">
                  <a:avLst/>
                </a:prstGeom>
                <a:blipFill>
                  <a:blip r:embed="rId19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6306CDB6-554D-46E6-9CEF-145B7C6761F2}"/>
                    </a:ext>
                  </a:extLst>
                </p:cNvPr>
                <p:cNvSpPr/>
                <p:nvPr/>
              </p:nvSpPr>
              <p:spPr>
                <a:xfrm>
                  <a:off x="9953829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6306CDB6-554D-46E6-9CEF-145B7C6761F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53829" y="2641345"/>
                  <a:ext cx="301752" cy="301752"/>
                </a:xfrm>
                <a:prstGeom prst="rect">
                  <a:avLst/>
                </a:prstGeom>
                <a:blipFill>
                  <a:blip r:embed="rId5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500CC3FA-D16D-439F-9667-0EA4E17DE42B}"/>
                    </a:ext>
                  </a:extLst>
                </p:cNvPr>
                <p:cNvSpPr/>
                <p:nvPr/>
              </p:nvSpPr>
              <p:spPr>
                <a:xfrm>
                  <a:off x="10302141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500CC3FA-D16D-439F-9667-0EA4E17DE42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02141" y="2641345"/>
                  <a:ext cx="301752" cy="301752"/>
                </a:xfrm>
                <a:prstGeom prst="rect">
                  <a:avLst/>
                </a:prstGeom>
                <a:blipFill>
                  <a:blip r:embed="rId20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1F4A565-CDB7-4DCD-B0C3-0B862A692B53}"/>
                    </a:ext>
                  </a:extLst>
                </p:cNvPr>
                <p:cNvSpPr/>
                <p:nvPr/>
              </p:nvSpPr>
              <p:spPr>
                <a:xfrm>
                  <a:off x="10652123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1F4A565-CDB7-4DCD-B0C3-0B862A692B5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652123" y="2641345"/>
                  <a:ext cx="301752" cy="301752"/>
                </a:xfrm>
                <a:prstGeom prst="rect">
                  <a:avLst/>
                </a:prstGeom>
                <a:blipFill>
                  <a:blip r:embed="rId21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8D8ADB79-8A30-4756-A6F4-C97070BAF91B}"/>
                    </a:ext>
                  </a:extLst>
                </p:cNvPr>
                <p:cNvSpPr/>
                <p:nvPr/>
              </p:nvSpPr>
              <p:spPr>
                <a:xfrm>
                  <a:off x="11002319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8D8ADB79-8A30-4756-A6F4-C97070BAF91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02319" y="2641345"/>
                  <a:ext cx="301752" cy="301752"/>
                </a:xfrm>
                <a:prstGeom prst="rect">
                  <a:avLst/>
                </a:prstGeom>
                <a:blipFill>
                  <a:blip r:embed="rId22"/>
                  <a:stretch>
                    <a:fillRect l="-13725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BB5DCBA1-2FB5-49F9-8339-C2831CC2CB7C}"/>
                    </a:ext>
                  </a:extLst>
                </p:cNvPr>
                <p:cNvSpPr/>
                <p:nvPr/>
              </p:nvSpPr>
              <p:spPr>
                <a:xfrm>
                  <a:off x="11353800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BB5DCBA1-2FB5-49F9-8339-C2831CC2CB7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353800" y="2641345"/>
                  <a:ext cx="301752" cy="301752"/>
                </a:xfrm>
                <a:prstGeom prst="rect">
                  <a:avLst/>
                </a:prstGeom>
                <a:blipFill>
                  <a:blip r:embed="rId23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0D26EF78-7409-45F7-B4B7-386D76DE0FD1}"/>
                    </a:ext>
                  </a:extLst>
                </p:cNvPr>
                <p:cNvSpPr/>
                <p:nvPr/>
              </p:nvSpPr>
              <p:spPr>
                <a:xfrm>
                  <a:off x="8207273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0D26EF78-7409-45F7-B4B7-386D76DE0FD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07273" y="2641345"/>
                  <a:ext cx="301752" cy="301752"/>
                </a:xfrm>
                <a:prstGeom prst="rect">
                  <a:avLst/>
                </a:prstGeom>
                <a:blipFill>
                  <a:blip r:embed="rId24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D4A108A6-62D0-4ABB-BA07-9C4ED2DD5E1E}"/>
                    </a:ext>
                  </a:extLst>
                </p:cNvPr>
                <p:cNvSpPr/>
                <p:nvPr/>
              </p:nvSpPr>
              <p:spPr>
                <a:xfrm>
                  <a:off x="8557255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D4A108A6-62D0-4ABB-BA07-9C4ED2DD5E1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57255" y="2641345"/>
                  <a:ext cx="301752" cy="301752"/>
                </a:xfrm>
                <a:prstGeom prst="rect">
                  <a:avLst/>
                </a:prstGeom>
                <a:blipFill>
                  <a:blip r:embed="rId25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62552B51-AFC4-4DCE-A135-5CB4E0F85EAF}"/>
                    </a:ext>
                  </a:extLst>
                </p:cNvPr>
                <p:cNvSpPr/>
                <p:nvPr/>
              </p:nvSpPr>
              <p:spPr>
                <a:xfrm>
                  <a:off x="8907451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62552B51-AFC4-4DCE-A135-5CB4E0F85E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07451" y="2641345"/>
                  <a:ext cx="301752" cy="301752"/>
                </a:xfrm>
                <a:prstGeom prst="rect">
                  <a:avLst/>
                </a:prstGeom>
                <a:blipFill>
                  <a:blip r:embed="rId26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22D0F935-146C-4462-890E-A728D2DF0F3B}"/>
                    </a:ext>
                  </a:extLst>
                </p:cNvPr>
                <p:cNvSpPr/>
                <p:nvPr/>
              </p:nvSpPr>
              <p:spPr>
                <a:xfrm>
                  <a:off x="9258932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22D0F935-146C-4462-890E-A728D2DF0F3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258932" y="2641345"/>
                  <a:ext cx="301752" cy="301752"/>
                </a:xfrm>
                <a:prstGeom prst="rect">
                  <a:avLst/>
                </a:prstGeom>
                <a:blipFill>
                  <a:blip r:embed="rId27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887F81B6-2A1C-45FE-923F-BC58A54ABAD9}"/>
                    </a:ext>
                  </a:extLst>
                </p:cNvPr>
                <p:cNvSpPr/>
                <p:nvPr/>
              </p:nvSpPr>
              <p:spPr>
                <a:xfrm>
                  <a:off x="523205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887F81B6-2A1C-45FE-923F-BC58A54ABA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3205" y="2641345"/>
                  <a:ext cx="301752" cy="301752"/>
                </a:xfrm>
                <a:prstGeom prst="rect">
                  <a:avLst/>
                </a:prstGeom>
                <a:blipFill>
                  <a:blip r:embed="rId28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DCFD209C-0C0E-4E1A-8972-78F298279F60}"/>
                    </a:ext>
                  </a:extLst>
                </p:cNvPr>
                <p:cNvSpPr/>
                <p:nvPr/>
              </p:nvSpPr>
              <p:spPr>
                <a:xfrm>
                  <a:off x="873219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DCFD209C-0C0E-4E1A-8972-78F298279F6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3219" y="2641345"/>
                  <a:ext cx="301752" cy="301752"/>
                </a:xfrm>
                <a:prstGeom prst="rect">
                  <a:avLst/>
                </a:prstGeom>
                <a:blipFill>
                  <a:blip r:embed="rId29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83753594-1507-49A2-B3AD-95D09D67C04E}"/>
                    </a:ext>
                  </a:extLst>
                </p:cNvPr>
                <p:cNvSpPr/>
                <p:nvPr/>
              </p:nvSpPr>
              <p:spPr>
                <a:xfrm>
                  <a:off x="1221531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83753594-1507-49A2-B3AD-95D09D67C0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21531" y="2641345"/>
                  <a:ext cx="301752" cy="301752"/>
                </a:xfrm>
                <a:prstGeom prst="rect">
                  <a:avLst/>
                </a:prstGeom>
                <a:blipFill>
                  <a:blip r:embed="rId30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48DB9C37-F81B-4E3E-8F2A-F295D53CA410}"/>
                    </a:ext>
                  </a:extLst>
                </p:cNvPr>
                <p:cNvSpPr/>
                <p:nvPr/>
              </p:nvSpPr>
              <p:spPr>
                <a:xfrm>
                  <a:off x="1571513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48DB9C37-F81B-4E3E-8F2A-F295D53CA41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71513" y="2641345"/>
                  <a:ext cx="301752" cy="301752"/>
                </a:xfrm>
                <a:prstGeom prst="rect">
                  <a:avLst/>
                </a:prstGeom>
                <a:blipFill>
                  <a:blip r:embed="rId31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5096458F-00E8-4C38-8CC4-3637D706DD51}"/>
                    </a:ext>
                  </a:extLst>
                </p:cNvPr>
                <p:cNvSpPr/>
                <p:nvPr/>
              </p:nvSpPr>
              <p:spPr>
                <a:xfrm>
                  <a:off x="1921709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5096458F-00E8-4C38-8CC4-3637D706DD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21709" y="2641345"/>
                  <a:ext cx="301752" cy="301752"/>
                </a:xfrm>
                <a:prstGeom prst="rect">
                  <a:avLst/>
                </a:prstGeom>
                <a:blipFill>
                  <a:blip r:embed="rId32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44463C8E-D7F8-49D9-98D9-CDAB560BD789}"/>
                    </a:ext>
                  </a:extLst>
                </p:cNvPr>
                <p:cNvSpPr/>
                <p:nvPr/>
              </p:nvSpPr>
              <p:spPr>
                <a:xfrm>
                  <a:off x="2273190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44463C8E-D7F8-49D9-98D9-CDAB560BD7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73190" y="2641345"/>
                  <a:ext cx="301752" cy="301752"/>
                </a:xfrm>
                <a:prstGeom prst="rect">
                  <a:avLst/>
                </a:prstGeom>
                <a:blipFill>
                  <a:blip r:embed="rId33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14" name="Rectangle 213">
            <a:extLst>
              <a:ext uri="{FF2B5EF4-FFF2-40B4-BE49-F238E27FC236}">
                <a16:creationId xmlns:a16="http://schemas.microsoft.com/office/drawing/2014/main" id="{D3E40ABA-64A7-4E83-B865-C373064B74B8}"/>
              </a:ext>
            </a:extLst>
          </p:cNvPr>
          <p:cNvSpPr/>
          <p:nvPr/>
        </p:nvSpPr>
        <p:spPr>
          <a:xfrm>
            <a:off x="5795309" y="4160357"/>
            <a:ext cx="301753" cy="10863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302E7C84-4AF0-46BB-BD4D-6EEFDB180C27}"/>
              </a:ext>
            </a:extLst>
          </p:cNvPr>
          <p:cNvSpPr/>
          <p:nvPr/>
        </p:nvSpPr>
        <p:spPr>
          <a:xfrm>
            <a:off x="573923" y="4190966"/>
            <a:ext cx="5520236" cy="11480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6" name="Freeform: Shape 205">
            <a:extLst>
              <a:ext uri="{FF2B5EF4-FFF2-40B4-BE49-F238E27FC236}">
                <a16:creationId xmlns:a16="http://schemas.microsoft.com/office/drawing/2014/main" id="{FCA9D93A-9059-436C-9A2D-AFFB05108D8E}"/>
              </a:ext>
            </a:extLst>
          </p:cNvPr>
          <p:cNvSpPr/>
          <p:nvPr/>
        </p:nvSpPr>
        <p:spPr>
          <a:xfrm>
            <a:off x="579120" y="4145280"/>
            <a:ext cx="5527040" cy="1148080"/>
          </a:xfrm>
          <a:custGeom>
            <a:avLst/>
            <a:gdLst>
              <a:gd name="connsiteX0" fmla="*/ 0 w 5527040"/>
              <a:gd name="connsiteY0" fmla="*/ 40640 h 1148080"/>
              <a:gd name="connsiteX1" fmla="*/ 325120 w 5527040"/>
              <a:gd name="connsiteY1" fmla="*/ 50800 h 1148080"/>
              <a:gd name="connsiteX2" fmla="*/ 386080 w 5527040"/>
              <a:gd name="connsiteY2" fmla="*/ 91440 h 1148080"/>
              <a:gd name="connsiteX3" fmla="*/ 447040 w 5527040"/>
              <a:gd name="connsiteY3" fmla="*/ 121920 h 1148080"/>
              <a:gd name="connsiteX4" fmla="*/ 467360 w 5527040"/>
              <a:gd name="connsiteY4" fmla="*/ 152400 h 1148080"/>
              <a:gd name="connsiteX5" fmla="*/ 528320 w 5527040"/>
              <a:gd name="connsiteY5" fmla="*/ 203200 h 1148080"/>
              <a:gd name="connsiteX6" fmla="*/ 579120 w 5527040"/>
              <a:gd name="connsiteY6" fmla="*/ 264160 h 1148080"/>
              <a:gd name="connsiteX7" fmla="*/ 609600 w 5527040"/>
              <a:gd name="connsiteY7" fmla="*/ 284480 h 1148080"/>
              <a:gd name="connsiteX8" fmla="*/ 680720 w 5527040"/>
              <a:gd name="connsiteY8" fmla="*/ 355600 h 1148080"/>
              <a:gd name="connsiteX9" fmla="*/ 741680 w 5527040"/>
              <a:gd name="connsiteY9" fmla="*/ 436880 h 1148080"/>
              <a:gd name="connsiteX10" fmla="*/ 762000 w 5527040"/>
              <a:gd name="connsiteY10" fmla="*/ 477520 h 1148080"/>
              <a:gd name="connsiteX11" fmla="*/ 792480 w 5527040"/>
              <a:gd name="connsiteY11" fmla="*/ 508000 h 1148080"/>
              <a:gd name="connsiteX12" fmla="*/ 812800 w 5527040"/>
              <a:gd name="connsiteY12" fmla="*/ 538480 h 1148080"/>
              <a:gd name="connsiteX13" fmla="*/ 873760 w 5527040"/>
              <a:gd name="connsiteY13" fmla="*/ 589280 h 1148080"/>
              <a:gd name="connsiteX14" fmla="*/ 1198880 w 5527040"/>
              <a:gd name="connsiteY14" fmla="*/ 599440 h 1148080"/>
              <a:gd name="connsiteX15" fmla="*/ 1229360 w 5527040"/>
              <a:gd name="connsiteY15" fmla="*/ 619760 h 1148080"/>
              <a:gd name="connsiteX16" fmla="*/ 1239520 w 5527040"/>
              <a:gd name="connsiteY16" fmla="*/ 650240 h 1148080"/>
              <a:gd name="connsiteX17" fmla="*/ 1259840 w 5527040"/>
              <a:gd name="connsiteY17" fmla="*/ 680720 h 1148080"/>
              <a:gd name="connsiteX18" fmla="*/ 1280160 w 5527040"/>
              <a:gd name="connsiteY18" fmla="*/ 751840 h 1148080"/>
              <a:gd name="connsiteX19" fmla="*/ 1310640 w 5527040"/>
              <a:gd name="connsiteY19" fmla="*/ 782320 h 1148080"/>
              <a:gd name="connsiteX20" fmla="*/ 1361440 w 5527040"/>
              <a:gd name="connsiteY20" fmla="*/ 873760 h 1148080"/>
              <a:gd name="connsiteX21" fmla="*/ 1381760 w 5527040"/>
              <a:gd name="connsiteY21" fmla="*/ 904240 h 1148080"/>
              <a:gd name="connsiteX22" fmla="*/ 1412240 w 5527040"/>
              <a:gd name="connsiteY22" fmla="*/ 934720 h 1148080"/>
              <a:gd name="connsiteX23" fmla="*/ 1442720 w 5527040"/>
              <a:gd name="connsiteY23" fmla="*/ 975360 h 1148080"/>
              <a:gd name="connsiteX24" fmla="*/ 1483360 w 5527040"/>
              <a:gd name="connsiteY24" fmla="*/ 995680 h 1148080"/>
              <a:gd name="connsiteX25" fmla="*/ 1595120 w 5527040"/>
              <a:gd name="connsiteY25" fmla="*/ 1056640 h 1148080"/>
              <a:gd name="connsiteX26" fmla="*/ 1991360 w 5527040"/>
              <a:gd name="connsiteY26" fmla="*/ 1066800 h 1148080"/>
              <a:gd name="connsiteX27" fmla="*/ 2062480 w 5527040"/>
              <a:gd name="connsiteY27" fmla="*/ 1087120 h 1148080"/>
              <a:gd name="connsiteX28" fmla="*/ 2174240 w 5527040"/>
              <a:gd name="connsiteY28" fmla="*/ 1097280 h 1148080"/>
              <a:gd name="connsiteX29" fmla="*/ 2235200 w 5527040"/>
              <a:gd name="connsiteY29" fmla="*/ 1137920 h 1148080"/>
              <a:gd name="connsiteX30" fmla="*/ 2265680 w 5527040"/>
              <a:gd name="connsiteY30" fmla="*/ 1148080 h 1148080"/>
              <a:gd name="connsiteX31" fmla="*/ 3058160 w 5527040"/>
              <a:gd name="connsiteY31" fmla="*/ 1127760 h 1148080"/>
              <a:gd name="connsiteX32" fmla="*/ 3159760 w 5527040"/>
              <a:gd name="connsiteY32" fmla="*/ 1076960 h 1148080"/>
              <a:gd name="connsiteX33" fmla="*/ 3190240 w 5527040"/>
              <a:gd name="connsiteY33" fmla="*/ 1056640 h 1148080"/>
              <a:gd name="connsiteX34" fmla="*/ 3210560 w 5527040"/>
              <a:gd name="connsiteY34" fmla="*/ 1026160 h 1148080"/>
              <a:gd name="connsiteX35" fmla="*/ 3241040 w 5527040"/>
              <a:gd name="connsiteY35" fmla="*/ 995680 h 1148080"/>
              <a:gd name="connsiteX36" fmla="*/ 3271520 w 5527040"/>
              <a:gd name="connsiteY36" fmla="*/ 944880 h 1148080"/>
              <a:gd name="connsiteX37" fmla="*/ 3291840 w 5527040"/>
              <a:gd name="connsiteY37" fmla="*/ 914400 h 1148080"/>
              <a:gd name="connsiteX38" fmla="*/ 3322320 w 5527040"/>
              <a:gd name="connsiteY38" fmla="*/ 812800 h 1148080"/>
              <a:gd name="connsiteX39" fmla="*/ 3383280 w 5527040"/>
              <a:gd name="connsiteY39" fmla="*/ 751840 h 1148080"/>
              <a:gd name="connsiteX40" fmla="*/ 3423920 w 5527040"/>
              <a:gd name="connsiteY40" fmla="*/ 731520 h 1148080"/>
              <a:gd name="connsiteX41" fmla="*/ 3718560 w 5527040"/>
              <a:gd name="connsiteY41" fmla="*/ 711200 h 1148080"/>
              <a:gd name="connsiteX42" fmla="*/ 3759200 w 5527040"/>
              <a:gd name="connsiteY42" fmla="*/ 650240 h 1148080"/>
              <a:gd name="connsiteX43" fmla="*/ 3810000 w 5527040"/>
              <a:gd name="connsiteY43" fmla="*/ 589280 h 1148080"/>
              <a:gd name="connsiteX44" fmla="*/ 3931920 w 5527040"/>
              <a:gd name="connsiteY44" fmla="*/ 599440 h 1148080"/>
              <a:gd name="connsiteX45" fmla="*/ 4013200 w 5527040"/>
              <a:gd name="connsiteY45" fmla="*/ 690880 h 1148080"/>
              <a:gd name="connsiteX46" fmla="*/ 4023360 w 5527040"/>
              <a:gd name="connsiteY46" fmla="*/ 721360 h 1148080"/>
              <a:gd name="connsiteX47" fmla="*/ 4053840 w 5527040"/>
              <a:gd name="connsiteY47" fmla="*/ 751840 h 1148080"/>
              <a:gd name="connsiteX48" fmla="*/ 4094480 w 5527040"/>
              <a:gd name="connsiteY48" fmla="*/ 822960 h 1148080"/>
              <a:gd name="connsiteX49" fmla="*/ 4155440 w 5527040"/>
              <a:gd name="connsiteY49" fmla="*/ 873760 h 1148080"/>
              <a:gd name="connsiteX50" fmla="*/ 4246880 w 5527040"/>
              <a:gd name="connsiteY50" fmla="*/ 863600 h 1148080"/>
              <a:gd name="connsiteX51" fmla="*/ 4307840 w 5527040"/>
              <a:gd name="connsiteY51" fmla="*/ 802640 h 1148080"/>
              <a:gd name="connsiteX52" fmla="*/ 4328160 w 5527040"/>
              <a:gd name="connsiteY52" fmla="*/ 751840 h 1148080"/>
              <a:gd name="connsiteX53" fmla="*/ 4348480 w 5527040"/>
              <a:gd name="connsiteY53" fmla="*/ 690880 h 1148080"/>
              <a:gd name="connsiteX54" fmla="*/ 4368800 w 5527040"/>
              <a:gd name="connsiteY54" fmla="*/ 660400 h 1148080"/>
              <a:gd name="connsiteX55" fmla="*/ 4378960 w 5527040"/>
              <a:gd name="connsiteY55" fmla="*/ 609600 h 1148080"/>
              <a:gd name="connsiteX56" fmla="*/ 4389120 w 5527040"/>
              <a:gd name="connsiteY56" fmla="*/ 538480 h 1148080"/>
              <a:gd name="connsiteX57" fmla="*/ 4399280 w 5527040"/>
              <a:gd name="connsiteY57" fmla="*/ 508000 h 1148080"/>
              <a:gd name="connsiteX58" fmla="*/ 4429760 w 5527040"/>
              <a:gd name="connsiteY58" fmla="*/ 426720 h 1148080"/>
              <a:gd name="connsiteX59" fmla="*/ 4460240 w 5527040"/>
              <a:gd name="connsiteY59" fmla="*/ 345440 h 1148080"/>
              <a:gd name="connsiteX60" fmla="*/ 4500880 w 5527040"/>
              <a:gd name="connsiteY60" fmla="*/ 314960 h 1148080"/>
              <a:gd name="connsiteX61" fmla="*/ 4531360 w 5527040"/>
              <a:gd name="connsiteY61" fmla="*/ 284480 h 1148080"/>
              <a:gd name="connsiteX62" fmla="*/ 4551680 w 5527040"/>
              <a:gd name="connsiteY62" fmla="*/ 254000 h 1148080"/>
              <a:gd name="connsiteX63" fmla="*/ 4643120 w 5527040"/>
              <a:gd name="connsiteY63" fmla="*/ 243840 h 1148080"/>
              <a:gd name="connsiteX64" fmla="*/ 4815840 w 5527040"/>
              <a:gd name="connsiteY64" fmla="*/ 264160 h 1148080"/>
              <a:gd name="connsiteX65" fmla="*/ 4917440 w 5527040"/>
              <a:gd name="connsiteY65" fmla="*/ 274320 h 1148080"/>
              <a:gd name="connsiteX66" fmla="*/ 5110480 w 5527040"/>
              <a:gd name="connsiteY66" fmla="*/ 254000 h 1148080"/>
              <a:gd name="connsiteX67" fmla="*/ 5140960 w 5527040"/>
              <a:gd name="connsiteY67" fmla="*/ 243840 h 1148080"/>
              <a:gd name="connsiteX68" fmla="*/ 5191760 w 5527040"/>
              <a:gd name="connsiteY68" fmla="*/ 233680 h 1148080"/>
              <a:gd name="connsiteX69" fmla="*/ 5252720 w 5527040"/>
              <a:gd name="connsiteY69" fmla="*/ 193040 h 1148080"/>
              <a:gd name="connsiteX70" fmla="*/ 5283200 w 5527040"/>
              <a:gd name="connsiteY70" fmla="*/ 172720 h 1148080"/>
              <a:gd name="connsiteX71" fmla="*/ 5334000 w 5527040"/>
              <a:gd name="connsiteY71" fmla="*/ 152400 h 1148080"/>
              <a:gd name="connsiteX72" fmla="*/ 5364480 w 5527040"/>
              <a:gd name="connsiteY72" fmla="*/ 142240 h 1148080"/>
              <a:gd name="connsiteX73" fmla="*/ 5425440 w 5527040"/>
              <a:gd name="connsiteY73" fmla="*/ 101600 h 1148080"/>
              <a:gd name="connsiteX74" fmla="*/ 5476240 w 5527040"/>
              <a:gd name="connsiteY74" fmla="*/ 40640 h 1148080"/>
              <a:gd name="connsiteX75" fmla="*/ 5496560 w 5527040"/>
              <a:gd name="connsiteY75" fmla="*/ 10160 h 1148080"/>
              <a:gd name="connsiteX76" fmla="*/ 5527040 w 5527040"/>
              <a:gd name="connsiteY76" fmla="*/ 0 h 1148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527040" h="1148080">
                <a:moveTo>
                  <a:pt x="0" y="40640"/>
                </a:moveTo>
                <a:cubicBezTo>
                  <a:pt x="108373" y="44027"/>
                  <a:pt x="217620" y="36655"/>
                  <a:pt x="325120" y="50800"/>
                </a:cubicBezTo>
                <a:cubicBezTo>
                  <a:pt x="349333" y="53986"/>
                  <a:pt x="365760" y="77893"/>
                  <a:pt x="386080" y="91440"/>
                </a:cubicBezTo>
                <a:cubicBezTo>
                  <a:pt x="425471" y="117701"/>
                  <a:pt x="404976" y="107899"/>
                  <a:pt x="447040" y="121920"/>
                </a:cubicBezTo>
                <a:cubicBezTo>
                  <a:pt x="453813" y="132080"/>
                  <a:pt x="459543" y="143019"/>
                  <a:pt x="467360" y="152400"/>
                </a:cubicBezTo>
                <a:cubicBezTo>
                  <a:pt x="491806" y="181736"/>
                  <a:pt x="498350" y="183220"/>
                  <a:pt x="528320" y="203200"/>
                </a:cubicBezTo>
                <a:cubicBezTo>
                  <a:pt x="548300" y="233170"/>
                  <a:pt x="549784" y="239714"/>
                  <a:pt x="579120" y="264160"/>
                </a:cubicBezTo>
                <a:cubicBezTo>
                  <a:pt x="588501" y="271977"/>
                  <a:pt x="600966" y="275846"/>
                  <a:pt x="609600" y="284480"/>
                </a:cubicBezTo>
                <a:cubicBezTo>
                  <a:pt x="704427" y="379307"/>
                  <a:pt x="572347" y="274320"/>
                  <a:pt x="680720" y="355600"/>
                </a:cubicBezTo>
                <a:cubicBezTo>
                  <a:pt x="810215" y="571425"/>
                  <a:pt x="630571" y="281327"/>
                  <a:pt x="741680" y="436880"/>
                </a:cubicBezTo>
                <a:cubicBezTo>
                  <a:pt x="750483" y="449205"/>
                  <a:pt x="753197" y="465195"/>
                  <a:pt x="762000" y="477520"/>
                </a:cubicBezTo>
                <a:cubicBezTo>
                  <a:pt x="770351" y="489212"/>
                  <a:pt x="783282" y="496962"/>
                  <a:pt x="792480" y="508000"/>
                </a:cubicBezTo>
                <a:cubicBezTo>
                  <a:pt x="800297" y="517381"/>
                  <a:pt x="804983" y="529099"/>
                  <a:pt x="812800" y="538480"/>
                </a:cubicBezTo>
                <a:cubicBezTo>
                  <a:pt x="818860" y="545752"/>
                  <a:pt x="859415" y="588050"/>
                  <a:pt x="873760" y="589280"/>
                </a:cubicBezTo>
                <a:cubicBezTo>
                  <a:pt x="981790" y="598540"/>
                  <a:pt x="1090507" y="596053"/>
                  <a:pt x="1198880" y="599440"/>
                </a:cubicBezTo>
                <a:cubicBezTo>
                  <a:pt x="1209040" y="606213"/>
                  <a:pt x="1221732" y="610225"/>
                  <a:pt x="1229360" y="619760"/>
                </a:cubicBezTo>
                <a:cubicBezTo>
                  <a:pt x="1236050" y="628123"/>
                  <a:pt x="1234731" y="640661"/>
                  <a:pt x="1239520" y="650240"/>
                </a:cubicBezTo>
                <a:cubicBezTo>
                  <a:pt x="1244981" y="661162"/>
                  <a:pt x="1253067" y="670560"/>
                  <a:pt x="1259840" y="680720"/>
                </a:cubicBezTo>
                <a:cubicBezTo>
                  <a:pt x="1261195" y="686139"/>
                  <a:pt x="1274330" y="743095"/>
                  <a:pt x="1280160" y="751840"/>
                </a:cubicBezTo>
                <a:cubicBezTo>
                  <a:pt x="1288130" y="763795"/>
                  <a:pt x="1300480" y="772160"/>
                  <a:pt x="1310640" y="782320"/>
                </a:cubicBezTo>
                <a:cubicBezTo>
                  <a:pt x="1328523" y="835968"/>
                  <a:pt x="1314859" y="803889"/>
                  <a:pt x="1361440" y="873760"/>
                </a:cubicBezTo>
                <a:cubicBezTo>
                  <a:pt x="1368213" y="883920"/>
                  <a:pt x="1373126" y="895606"/>
                  <a:pt x="1381760" y="904240"/>
                </a:cubicBezTo>
                <a:cubicBezTo>
                  <a:pt x="1391920" y="914400"/>
                  <a:pt x="1402889" y="923811"/>
                  <a:pt x="1412240" y="934720"/>
                </a:cubicBezTo>
                <a:cubicBezTo>
                  <a:pt x="1423260" y="947577"/>
                  <a:pt x="1429863" y="964340"/>
                  <a:pt x="1442720" y="975360"/>
                </a:cubicBezTo>
                <a:cubicBezTo>
                  <a:pt x="1454219" y="985217"/>
                  <a:pt x="1470278" y="988049"/>
                  <a:pt x="1483360" y="995680"/>
                </a:cubicBezTo>
                <a:cubicBezTo>
                  <a:pt x="1484027" y="996069"/>
                  <a:pt x="1564395" y="1055177"/>
                  <a:pt x="1595120" y="1056640"/>
                </a:cubicBezTo>
                <a:cubicBezTo>
                  <a:pt x="1727094" y="1062924"/>
                  <a:pt x="1859280" y="1063413"/>
                  <a:pt x="1991360" y="1066800"/>
                </a:cubicBezTo>
                <a:cubicBezTo>
                  <a:pt x="2012256" y="1073765"/>
                  <a:pt x="2041218" y="1084285"/>
                  <a:pt x="2062480" y="1087120"/>
                </a:cubicBezTo>
                <a:cubicBezTo>
                  <a:pt x="2099559" y="1092064"/>
                  <a:pt x="2136987" y="1093893"/>
                  <a:pt x="2174240" y="1097280"/>
                </a:cubicBezTo>
                <a:cubicBezTo>
                  <a:pt x="2246714" y="1121438"/>
                  <a:pt x="2159094" y="1087183"/>
                  <a:pt x="2235200" y="1137920"/>
                </a:cubicBezTo>
                <a:cubicBezTo>
                  <a:pt x="2244111" y="1143861"/>
                  <a:pt x="2255520" y="1144693"/>
                  <a:pt x="2265680" y="1148080"/>
                </a:cubicBezTo>
                <a:lnTo>
                  <a:pt x="3058160" y="1127760"/>
                </a:lnTo>
                <a:cubicBezTo>
                  <a:pt x="3100702" y="1126204"/>
                  <a:pt x="3125291" y="1099939"/>
                  <a:pt x="3159760" y="1076960"/>
                </a:cubicBezTo>
                <a:lnTo>
                  <a:pt x="3190240" y="1056640"/>
                </a:lnTo>
                <a:cubicBezTo>
                  <a:pt x="3197013" y="1046480"/>
                  <a:pt x="3202743" y="1035541"/>
                  <a:pt x="3210560" y="1026160"/>
                </a:cubicBezTo>
                <a:cubicBezTo>
                  <a:pt x="3219758" y="1015122"/>
                  <a:pt x="3232419" y="1007175"/>
                  <a:pt x="3241040" y="995680"/>
                </a:cubicBezTo>
                <a:cubicBezTo>
                  <a:pt x="3252888" y="979882"/>
                  <a:pt x="3261054" y="961626"/>
                  <a:pt x="3271520" y="944880"/>
                </a:cubicBezTo>
                <a:cubicBezTo>
                  <a:pt x="3277992" y="934525"/>
                  <a:pt x="3285067" y="924560"/>
                  <a:pt x="3291840" y="914400"/>
                </a:cubicBezTo>
                <a:cubicBezTo>
                  <a:pt x="3296444" y="895982"/>
                  <a:pt x="3314075" y="821045"/>
                  <a:pt x="3322320" y="812800"/>
                </a:cubicBezTo>
                <a:cubicBezTo>
                  <a:pt x="3342640" y="792480"/>
                  <a:pt x="3357577" y="764691"/>
                  <a:pt x="3383280" y="751840"/>
                </a:cubicBezTo>
                <a:cubicBezTo>
                  <a:pt x="3396827" y="745067"/>
                  <a:pt x="3409999" y="737486"/>
                  <a:pt x="3423920" y="731520"/>
                </a:cubicBezTo>
                <a:cubicBezTo>
                  <a:pt x="3510147" y="694566"/>
                  <a:pt x="3672845" y="712958"/>
                  <a:pt x="3718560" y="711200"/>
                </a:cubicBezTo>
                <a:cubicBezTo>
                  <a:pt x="3776340" y="653420"/>
                  <a:pt x="3729793" y="709055"/>
                  <a:pt x="3759200" y="650240"/>
                </a:cubicBezTo>
                <a:cubicBezTo>
                  <a:pt x="3773345" y="621950"/>
                  <a:pt x="3787530" y="611750"/>
                  <a:pt x="3810000" y="589280"/>
                </a:cubicBezTo>
                <a:cubicBezTo>
                  <a:pt x="3850640" y="592667"/>
                  <a:pt x="3892357" y="589549"/>
                  <a:pt x="3931920" y="599440"/>
                </a:cubicBezTo>
                <a:cubicBezTo>
                  <a:pt x="3962233" y="607018"/>
                  <a:pt x="4006238" y="669993"/>
                  <a:pt x="4013200" y="690880"/>
                </a:cubicBezTo>
                <a:cubicBezTo>
                  <a:pt x="4016587" y="701040"/>
                  <a:pt x="4017419" y="712449"/>
                  <a:pt x="4023360" y="721360"/>
                </a:cubicBezTo>
                <a:cubicBezTo>
                  <a:pt x="4031330" y="733315"/>
                  <a:pt x="4044642" y="740802"/>
                  <a:pt x="4053840" y="751840"/>
                </a:cubicBezTo>
                <a:cubicBezTo>
                  <a:pt x="4101835" y="809434"/>
                  <a:pt x="4044793" y="753398"/>
                  <a:pt x="4094480" y="822960"/>
                </a:cubicBezTo>
                <a:cubicBezTo>
                  <a:pt x="4112259" y="847851"/>
                  <a:pt x="4131136" y="857557"/>
                  <a:pt x="4155440" y="873760"/>
                </a:cubicBezTo>
                <a:cubicBezTo>
                  <a:pt x="4185920" y="870373"/>
                  <a:pt x="4219090" y="876569"/>
                  <a:pt x="4246880" y="863600"/>
                </a:cubicBezTo>
                <a:cubicBezTo>
                  <a:pt x="4272921" y="851448"/>
                  <a:pt x="4307840" y="802640"/>
                  <a:pt x="4307840" y="802640"/>
                </a:cubicBezTo>
                <a:cubicBezTo>
                  <a:pt x="4314613" y="785707"/>
                  <a:pt x="4321927" y="768980"/>
                  <a:pt x="4328160" y="751840"/>
                </a:cubicBezTo>
                <a:cubicBezTo>
                  <a:pt x="4335480" y="731710"/>
                  <a:pt x="4336599" y="708702"/>
                  <a:pt x="4348480" y="690880"/>
                </a:cubicBezTo>
                <a:lnTo>
                  <a:pt x="4368800" y="660400"/>
                </a:lnTo>
                <a:cubicBezTo>
                  <a:pt x="4372187" y="643467"/>
                  <a:pt x="4376121" y="626634"/>
                  <a:pt x="4378960" y="609600"/>
                </a:cubicBezTo>
                <a:cubicBezTo>
                  <a:pt x="4382897" y="585978"/>
                  <a:pt x="4384424" y="561962"/>
                  <a:pt x="4389120" y="538480"/>
                </a:cubicBezTo>
                <a:cubicBezTo>
                  <a:pt x="4391220" y="527978"/>
                  <a:pt x="4396683" y="518390"/>
                  <a:pt x="4399280" y="508000"/>
                </a:cubicBezTo>
                <a:cubicBezTo>
                  <a:pt x="4416857" y="437693"/>
                  <a:pt x="4396310" y="476895"/>
                  <a:pt x="4429760" y="426720"/>
                </a:cubicBezTo>
                <a:cubicBezTo>
                  <a:pt x="4436390" y="400200"/>
                  <a:pt x="4441488" y="367317"/>
                  <a:pt x="4460240" y="345440"/>
                </a:cubicBezTo>
                <a:cubicBezTo>
                  <a:pt x="4471260" y="332583"/>
                  <a:pt x="4488023" y="325980"/>
                  <a:pt x="4500880" y="314960"/>
                </a:cubicBezTo>
                <a:cubicBezTo>
                  <a:pt x="4511789" y="305609"/>
                  <a:pt x="4522162" y="295518"/>
                  <a:pt x="4531360" y="284480"/>
                </a:cubicBezTo>
                <a:cubicBezTo>
                  <a:pt x="4539177" y="275099"/>
                  <a:pt x="4540204" y="258173"/>
                  <a:pt x="4551680" y="254000"/>
                </a:cubicBezTo>
                <a:cubicBezTo>
                  <a:pt x="4580501" y="243520"/>
                  <a:pt x="4612640" y="247227"/>
                  <a:pt x="4643120" y="243840"/>
                </a:cubicBezTo>
                <a:lnTo>
                  <a:pt x="4815840" y="264160"/>
                </a:lnTo>
                <a:cubicBezTo>
                  <a:pt x="4849667" y="267919"/>
                  <a:pt x="4883425" y="275493"/>
                  <a:pt x="4917440" y="274320"/>
                </a:cubicBezTo>
                <a:cubicBezTo>
                  <a:pt x="4982104" y="272090"/>
                  <a:pt x="5046133" y="260773"/>
                  <a:pt x="5110480" y="254000"/>
                </a:cubicBezTo>
                <a:cubicBezTo>
                  <a:pt x="5120640" y="250613"/>
                  <a:pt x="5130570" y="246437"/>
                  <a:pt x="5140960" y="243840"/>
                </a:cubicBezTo>
                <a:cubicBezTo>
                  <a:pt x="5157713" y="239652"/>
                  <a:pt x="5176039" y="240826"/>
                  <a:pt x="5191760" y="233680"/>
                </a:cubicBezTo>
                <a:cubicBezTo>
                  <a:pt x="5213993" y="223574"/>
                  <a:pt x="5232400" y="206587"/>
                  <a:pt x="5252720" y="193040"/>
                </a:cubicBezTo>
                <a:cubicBezTo>
                  <a:pt x="5262880" y="186267"/>
                  <a:pt x="5271863" y="177255"/>
                  <a:pt x="5283200" y="172720"/>
                </a:cubicBezTo>
                <a:cubicBezTo>
                  <a:pt x="5300133" y="165947"/>
                  <a:pt x="5316923" y="158804"/>
                  <a:pt x="5334000" y="152400"/>
                </a:cubicBezTo>
                <a:cubicBezTo>
                  <a:pt x="5344028" y="148640"/>
                  <a:pt x="5355118" y="147441"/>
                  <a:pt x="5364480" y="142240"/>
                </a:cubicBezTo>
                <a:cubicBezTo>
                  <a:pt x="5385828" y="130380"/>
                  <a:pt x="5425440" y="101600"/>
                  <a:pt x="5425440" y="101600"/>
                </a:cubicBezTo>
                <a:cubicBezTo>
                  <a:pt x="5475891" y="25924"/>
                  <a:pt x="5411049" y="118869"/>
                  <a:pt x="5476240" y="40640"/>
                </a:cubicBezTo>
                <a:cubicBezTo>
                  <a:pt x="5484057" y="31259"/>
                  <a:pt x="5487025" y="17788"/>
                  <a:pt x="5496560" y="10160"/>
                </a:cubicBezTo>
                <a:cubicBezTo>
                  <a:pt x="5504923" y="3470"/>
                  <a:pt x="5527040" y="0"/>
                  <a:pt x="5527040" y="0"/>
                </a:cubicBezTo>
              </a:path>
            </a:pathLst>
          </a:custGeom>
          <a:solidFill>
            <a:schemeClr val="bg1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7CB7C64F-7300-402E-95F0-E2C343E18AF4}"/>
              </a:ext>
            </a:extLst>
          </p:cNvPr>
          <p:cNvCxnSpPr>
            <a:cxnSpLocks/>
          </p:cNvCxnSpPr>
          <p:nvPr/>
        </p:nvCxnSpPr>
        <p:spPr>
          <a:xfrm>
            <a:off x="575759" y="5348572"/>
            <a:ext cx="5788723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D0DEF067-4915-4FB0-A8C8-B37AFBF0CA29}"/>
              </a:ext>
            </a:extLst>
          </p:cNvPr>
          <p:cNvCxnSpPr>
            <a:cxnSpLocks/>
          </p:cNvCxnSpPr>
          <p:nvPr/>
        </p:nvCxnSpPr>
        <p:spPr>
          <a:xfrm flipV="1">
            <a:off x="577283" y="3875690"/>
            <a:ext cx="0" cy="1463918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343926" y="1573011"/>
                <a:ext cx="83119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926" y="1573011"/>
                <a:ext cx="831190" cy="523220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9127EA77-8A7D-4753-8D8E-0F035A0FF377}"/>
                  </a:ext>
                </a:extLst>
              </p:cNvPr>
              <p:cNvSpPr/>
              <p:nvPr/>
            </p:nvSpPr>
            <p:spPr>
              <a:xfrm>
                <a:off x="5847178" y="5384732"/>
                <a:ext cx="3829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9127EA77-8A7D-4753-8D8E-0F035A0FF3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7178" y="5384732"/>
                <a:ext cx="382925" cy="461665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00796" y="4010673"/>
                <a:ext cx="45185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796" y="4010673"/>
                <a:ext cx="451854" cy="461665"/>
              </a:xfrm>
              <a:prstGeom prst="rect">
                <a:avLst/>
              </a:prstGeom>
              <a:blipFill>
                <a:blip r:embed="rId3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Group 39">
            <a:extLst>
              <a:ext uri="{FF2B5EF4-FFF2-40B4-BE49-F238E27FC236}">
                <a16:creationId xmlns:a16="http://schemas.microsoft.com/office/drawing/2014/main" id="{1EFB96ED-67F7-4715-85CB-00BDBB93C24D}"/>
              </a:ext>
            </a:extLst>
          </p:cNvPr>
          <p:cNvGrpSpPr/>
          <p:nvPr/>
        </p:nvGrpSpPr>
        <p:grpSpPr>
          <a:xfrm>
            <a:off x="7363366" y="3351578"/>
            <a:ext cx="4535982" cy="2826856"/>
            <a:chOff x="6980386" y="2849258"/>
            <a:chExt cx="4535982" cy="2826856"/>
          </a:xfrm>
        </p:grpSpPr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1735A956-5E24-4A28-9EC5-F50C744308AC}"/>
                </a:ext>
              </a:extLst>
            </p:cNvPr>
            <p:cNvGrpSpPr/>
            <p:nvPr/>
          </p:nvGrpSpPr>
          <p:grpSpPr>
            <a:xfrm>
              <a:off x="6980386" y="2849258"/>
              <a:ext cx="4535982" cy="2826856"/>
              <a:chOff x="6297102" y="3594383"/>
              <a:chExt cx="4535982" cy="2826856"/>
            </a:xfrm>
          </p:grpSpPr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93992CBF-7180-4279-9A06-FD9343435D13}"/>
                  </a:ext>
                </a:extLst>
              </p:cNvPr>
              <p:cNvSpPr/>
              <p:nvPr/>
            </p:nvSpPr>
            <p:spPr>
              <a:xfrm>
                <a:off x="6297102" y="3594383"/>
                <a:ext cx="4535982" cy="2265680"/>
              </a:xfrm>
              <a:prstGeom prst="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8" name="TextBox 187">
                    <a:extLst>
                      <a:ext uri="{FF2B5EF4-FFF2-40B4-BE49-F238E27FC236}">
                        <a16:creationId xmlns:a16="http://schemas.microsoft.com/office/drawing/2014/main" id="{B81CD89F-5ACA-45FF-8532-FE5BA8520F45}"/>
                      </a:ext>
                    </a:extLst>
                  </p:cNvPr>
                  <p:cNvSpPr txBox="1"/>
                  <p:nvPr/>
                </p:nvSpPr>
                <p:spPr>
                  <a:xfrm>
                    <a:off x="7376268" y="5898019"/>
                    <a:ext cx="2309595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/>
                      <a:t>Parameters </a:t>
                    </a:r>
                    <a14:m>
                      <m:oMath xmlns:m="http://schemas.openxmlformats.org/officeDocument/2006/math"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𝜃</m:t>
                        </m:r>
                      </m:oMath>
                    </a14:m>
                    <a:endParaRPr lang="en-US" sz="2400" dirty="0">
                      <a:latin typeface="Arial Narrow" panose="020B0606020202030204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188" name="TextBox 187">
                    <a:extLst>
                      <a:ext uri="{FF2B5EF4-FFF2-40B4-BE49-F238E27FC236}">
                        <a16:creationId xmlns:a16="http://schemas.microsoft.com/office/drawing/2014/main" id="{B81CD89F-5ACA-45FF-8532-FE5BA8520F4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76268" y="5898019"/>
                    <a:ext cx="2309595" cy="523220"/>
                  </a:xfrm>
                  <a:prstGeom prst="rect">
                    <a:avLst/>
                  </a:prstGeom>
                  <a:blipFill>
                    <a:blip r:embed="rId39"/>
                    <a:stretch>
                      <a:fillRect l="-1055" t="-10465" b="-32558"/>
                    </a:stretch>
                  </a:blipFill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52AEA12-5BBA-437E-AB72-97CCC0441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0"/>
            <a:stretch>
              <a:fillRect/>
            </a:stretch>
          </p:blipFill>
          <p:spPr>
            <a:xfrm>
              <a:off x="7025032" y="2966178"/>
              <a:ext cx="4420469" cy="2069938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A580688E-0623-4763-962B-2E567DBA41B7}"/>
              </a:ext>
            </a:extLst>
          </p:cNvPr>
          <p:cNvSpPr/>
          <p:nvPr/>
        </p:nvSpPr>
        <p:spPr>
          <a:xfrm>
            <a:off x="433214" y="2768295"/>
            <a:ext cx="10904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E-step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F285A3D-A6E0-4CFE-8C09-C8C2F873C84B}"/>
              </a:ext>
            </a:extLst>
          </p:cNvPr>
          <p:cNvSpPr/>
          <p:nvPr/>
        </p:nvSpPr>
        <p:spPr>
          <a:xfrm>
            <a:off x="7102954" y="2768295"/>
            <a:ext cx="12235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M-step</a:t>
            </a:r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D1C09C38-36D9-4870-B9F3-6B0D2CA46EDA}"/>
              </a:ext>
            </a:extLst>
          </p:cNvPr>
          <p:cNvSpPr/>
          <p:nvPr/>
        </p:nvSpPr>
        <p:spPr>
          <a:xfrm rot="10800000">
            <a:off x="5468980" y="5891203"/>
            <a:ext cx="1509092" cy="558417"/>
          </a:xfrm>
          <a:prstGeom prst="arc">
            <a:avLst>
              <a:gd name="adj1" fmla="val 11270589"/>
              <a:gd name="adj2" fmla="val 21284615"/>
            </a:avLst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5437906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9AA9-6535-4E1D-9FE7-F0AB5413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 (Baum-Welch)</a:t>
            </a:r>
            <a:endParaRPr lang="en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47282" y="5348572"/>
                <a:ext cx="3388283" cy="1483043"/>
              </a:xfrm>
            </p:spPr>
            <p:txBody>
              <a:bodyPr/>
              <a:lstStyle/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sSub>
                            <m:sSubPr>
                              <m:ctrlP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28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8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r>
                  <a:rPr lang="en-US" sz="2800" dirty="0"/>
                  <a:t>Posterior probability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E67FC-E97D-4536-AD8E-1AA4804965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47282" y="5348572"/>
                <a:ext cx="3388283" cy="1483043"/>
              </a:xfrm>
              <a:blipFill>
                <a:blip r:embed="rId2"/>
                <a:stretch>
                  <a:fillRect b="-368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8" name="Group 37">
            <a:extLst>
              <a:ext uri="{FF2B5EF4-FFF2-40B4-BE49-F238E27FC236}">
                <a16:creationId xmlns:a16="http://schemas.microsoft.com/office/drawing/2014/main" id="{FB36970B-B97C-4232-98D4-522E35C89573}"/>
              </a:ext>
            </a:extLst>
          </p:cNvPr>
          <p:cNvGrpSpPr/>
          <p:nvPr/>
        </p:nvGrpSpPr>
        <p:grpSpPr>
          <a:xfrm>
            <a:off x="424883" y="2130068"/>
            <a:ext cx="11132347" cy="301752"/>
            <a:chOff x="523205" y="2641345"/>
            <a:chExt cx="11132347" cy="30175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9CCDF13B-3CAE-4B07-B7E7-41B0B7548F4E}"/>
                    </a:ext>
                  </a:extLst>
                </p:cNvPr>
                <p:cNvSpPr/>
                <p:nvPr/>
              </p:nvSpPr>
              <p:spPr>
                <a:xfrm>
                  <a:off x="2623082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9CCDF13B-3CAE-4B07-B7E7-41B0B7548F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23082" y="2641345"/>
                  <a:ext cx="301752" cy="301752"/>
                </a:xfrm>
                <a:prstGeom prst="rect">
                  <a:avLst/>
                </a:prstGeom>
                <a:blipFill>
                  <a:blip r:embed="rId3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5EAF60E5-DE19-4DDD-B070-7A038D9CD195}"/>
                    </a:ext>
                  </a:extLst>
                </p:cNvPr>
                <p:cNvSpPr/>
                <p:nvPr/>
              </p:nvSpPr>
              <p:spPr>
                <a:xfrm>
                  <a:off x="2971394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5EAF60E5-DE19-4DDD-B070-7A038D9CD19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71394" y="2641345"/>
                  <a:ext cx="301752" cy="301752"/>
                </a:xfrm>
                <a:prstGeom prst="rect">
                  <a:avLst/>
                </a:prstGeom>
                <a:blipFill>
                  <a:blip r:embed="rId4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ED7F666F-4828-4ECB-9C5D-5EE354177DEF}"/>
                    </a:ext>
                  </a:extLst>
                </p:cNvPr>
                <p:cNvSpPr/>
                <p:nvPr/>
              </p:nvSpPr>
              <p:spPr>
                <a:xfrm>
                  <a:off x="3321376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ED7F666F-4828-4ECB-9C5D-5EE354177DE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21376" y="2641345"/>
                  <a:ext cx="301752" cy="301752"/>
                </a:xfrm>
                <a:prstGeom prst="rect">
                  <a:avLst/>
                </a:prstGeom>
                <a:blipFill>
                  <a:blip r:embed="rId5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097765CA-ECCB-48C6-B8BF-C08037922523}"/>
                    </a:ext>
                  </a:extLst>
                </p:cNvPr>
                <p:cNvSpPr/>
                <p:nvPr/>
              </p:nvSpPr>
              <p:spPr>
                <a:xfrm>
                  <a:off x="3671572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097765CA-ECCB-48C6-B8BF-C0803792252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71572" y="2641345"/>
                  <a:ext cx="301752" cy="301752"/>
                </a:xfrm>
                <a:prstGeom prst="rect">
                  <a:avLst/>
                </a:prstGeom>
                <a:blipFill>
                  <a:blip r:embed="rId6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1F183E07-12F5-4E83-B609-91D745DDC9BE}"/>
                    </a:ext>
                  </a:extLst>
                </p:cNvPr>
                <p:cNvSpPr/>
                <p:nvPr/>
              </p:nvSpPr>
              <p:spPr>
                <a:xfrm>
                  <a:off x="4023053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1F183E07-12F5-4E83-B609-91D745DDC9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23053" y="2641345"/>
                  <a:ext cx="301752" cy="301752"/>
                </a:xfrm>
                <a:prstGeom prst="rect">
                  <a:avLst/>
                </a:prstGeom>
                <a:blipFill>
                  <a:blip r:embed="rId7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32781B0A-F2FB-4E69-B309-4A0B233E474E}"/>
                    </a:ext>
                  </a:extLst>
                </p:cNvPr>
                <p:cNvSpPr/>
                <p:nvPr/>
              </p:nvSpPr>
              <p:spPr>
                <a:xfrm>
                  <a:off x="6112790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32781B0A-F2FB-4E69-B309-4A0B233E47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12790" y="2641345"/>
                  <a:ext cx="301752" cy="301752"/>
                </a:xfrm>
                <a:prstGeom prst="rect">
                  <a:avLst/>
                </a:prstGeom>
                <a:blipFill>
                  <a:blip r:embed="rId8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10A12967-3F1E-46B3-B491-90B81FA347EB}"/>
                    </a:ext>
                  </a:extLst>
                </p:cNvPr>
                <p:cNvSpPr/>
                <p:nvPr/>
              </p:nvSpPr>
              <p:spPr>
                <a:xfrm>
                  <a:off x="6462804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10A12967-3F1E-46B3-B491-90B81FA347E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62804" y="2641345"/>
                  <a:ext cx="301752" cy="301752"/>
                </a:xfrm>
                <a:prstGeom prst="rect">
                  <a:avLst/>
                </a:prstGeom>
                <a:blipFill>
                  <a:blip r:embed="rId9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4663C34E-FE9F-4DCB-82DE-B2FFBE6AC06A}"/>
                    </a:ext>
                  </a:extLst>
                </p:cNvPr>
                <p:cNvSpPr/>
                <p:nvPr/>
              </p:nvSpPr>
              <p:spPr>
                <a:xfrm>
                  <a:off x="6811116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4663C34E-FE9F-4DCB-82DE-B2FFBE6AC0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11116" y="2641345"/>
                  <a:ext cx="301752" cy="301752"/>
                </a:xfrm>
                <a:prstGeom prst="rect">
                  <a:avLst/>
                </a:prstGeom>
                <a:blipFill>
                  <a:blip r:embed="rId10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9090B87-5946-43B1-8714-960CD84E0E72}"/>
                    </a:ext>
                  </a:extLst>
                </p:cNvPr>
                <p:cNvSpPr/>
                <p:nvPr/>
              </p:nvSpPr>
              <p:spPr>
                <a:xfrm>
                  <a:off x="7161098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9090B87-5946-43B1-8714-960CD84E0E7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61098" y="2641345"/>
                  <a:ext cx="301752" cy="301752"/>
                </a:xfrm>
                <a:prstGeom prst="rect">
                  <a:avLst/>
                </a:prstGeom>
                <a:blipFill>
                  <a:blip r:embed="rId11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FD3824B-6444-4474-A396-21A928BE5E2A}"/>
                    </a:ext>
                  </a:extLst>
                </p:cNvPr>
                <p:cNvSpPr/>
                <p:nvPr/>
              </p:nvSpPr>
              <p:spPr>
                <a:xfrm>
                  <a:off x="7511294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FD3824B-6444-4474-A396-21A928BE5E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11294" y="2641345"/>
                  <a:ext cx="301752" cy="301752"/>
                </a:xfrm>
                <a:prstGeom prst="rect">
                  <a:avLst/>
                </a:prstGeom>
                <a:blipFill>
                  <a:blip r:embed="rId12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E4F1DE9A-178F-404F-8F27-5AB5635CF630}"/>
                    </a:ext>
                  </a:extLst>
                </p:cNvPr>
                <p:cNvSpPr/>
                <p:nvPr/>
              </p:nvSpPr>
              <p:spPr>
                <a:xfrm>
                  <a:off x="7862775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E4F1DE9A-178F-404F-8F27-5AB5635CF6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62775" y="2641345"/>
                  <a:ext cx="301752" cy="301752"/>
                </a:xfrm>
                <a:prstGeom prst="rect">
                  <a:avLst/>
                </a:prstGeom>
                <a:blipFill>
                  <a:blip r:embed="rId13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94AEB190-5D62-40BB-A8D6-4AD7800CB3CA}"/>
                    </a:ext>
                  </a:extLst>
                </p:cNvPr>
                <p:cNvSpPr/>
                <p:nvPr/>
              </p:nvSpPr>
              <p:spPr>
                <a:xfrm>
                  <a:off x="4367936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94AEB190-5D62-40BB-A8D6-4AD7800CB3C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67936" y="2641345"/>
                  <a:ext cx="301752" cy="301752"/>
                </a:xfrm>
                <a:prstGeom prst="rect">
                  <a:avLst/>
                </a:prstGeom>
                <a:blipFill>
                  <a:blip r:embed="rId14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D0D91614-F863-4C53-9E54-73C7E3E68C6D}"/>
                    </a:ext>
                  </a:extLst>
                </p:cNvPr>
                <p:cNvSpPr/>
                <p:nvPr/>
              </p:nvSpPr>
              <p:spPr>
                <a:xfrm>
                  <a:off x="4716248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D0D91614-F863-4C53-9E54-73C7E3E68C6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16248" y="2641345"/>
                  <a:ext cx="301752" cy="301752"/>
                </a:xfrm>
                <a:prstGeom prst="rect">
                  <a:avLst/>
                </a:prstGeom>
                <a:blipFill>
                  <a:blip r:embed="rId15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63EFDF8A-F103-4603-9DEB-993F937076D6}"/>
                    </a:ext>
                  </a:extLst>
                </p:cNvPr>
                <p:cNvSpPr/>
                <p:nvPr/>
              </p:nvSpPr>
              <p:spPr>
                <a:xfrm>
                  <a:off x="5066230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63EFDF8A-F103-4603-9DEB-993F937076D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66230" y="2641345"/>
                  <a:ext cx="301752" cy="301752"/>
                </a:xfrm>
                <a:prstGeom prst="rect">
                  <a:avLst/>
                </a:prstGeom>
                <a:blipFill>
                  <a:blip r:embed="rId16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0956672-D325-4E58-8119-4EA51642E598}"/>
                    </a:ext>
                  </a:extLst>
                </p:cNvPr>
                <p:cNvSpPr/>
                <p:nvPr/>
              </p:nvSpPr>
              <p:spPr>
                <a:xfrm>
                  <a:off x="5416426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0956672-D325-4E58-8119-4EA51642E59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16426" y="2641345"/>
                  <a:ext cx="301752" cy="301752"/>
                </a:xfrm>
                <a:prstGeom prst="rect">
                  <a:avLst/>
                </a:prstGeom>
                <a:blipFill>
                  <a:blip r:embed="rId17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582C7521-9444-49C7-A293-A06B7F93698B}"/>
                    </a:ext>
                  </a:extLst>
                </p:cNvPr>
                <p:cNvSpPr/>
                <p:nvPr/>
              </p:nvSpPr>
              <p:spPr>
                <a:xfrm>
                  <a:off x="5767907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582C7521-9444-49C7-A293-A06B7F93698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67907" y="2641345"/>
                  <a:ext cx="301752" cy="301752"/>
                </a:xfrm>
                <a:prstGeom prst="rect">
                  <a:avLst/>
                </a:prstGeom>
                <a:blipFill>
                  <a:blip r:embed="rId18"/>
                  <a:stretch>
                    <a:fillRect l="-17308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AC3A6FD-33F9-4D3C-BD70-34EDAECDC46A}"/>
                    </a:ext>
                  </a:extLst>
                </p:cNvPr>
                <p:cNvSpPr/>
                <p:nvPr/>
              </p:nvSpPr>
              <p:spPr>
                <a:xfrm>
                  <a:off x="9603815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AC3A6FD-33F9-4D3C-BD70-34EDAECDC4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03815" y="2641345"/>
                  <a:ext cx="301752" cy="301752"/>
                </a:xfrm>
                <a:prstGeom prst="rect">
                  <a:avLst/>
                </a:prstGeom>
                <a:blipFill>
                  <a:blip r:embed="rId19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6306CDB6-554D-46E6-9CEF-145B7C6761F2}"/>
                    </a:ext>
                  </a:extLst>
                </p:cNvPr>
                <p:cNvSpPr/>
                <p:nvPr/>
              </p:nvSpPr>
              <p:spPr>
                <a:xfrm>
                  <a:off x="9953829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6306CDB6-554D-46E6-9CEF-145B7C6761F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53829" y="2641345"/>
                  <a:ext cx="301752" cy="301752"/>
                </a:xfrm>
                <a:prstGeom prst="rect">
                  <a:avLst/>
                </a:prstGeom>
                <a:blipFill>
                  <a:blip r:embed="rId5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500CC3FA-D16D-439F-9667-0EA4E17DE42B}"/>
                    </a:ext>
                  </a:extLst>
                </p:cNvPr>
                <p:cNvSpPr/>
                <p:nvPr/>
              </p:nvSpPr>
              <p:spPr>
                <a:xfrm>
                  <a:off x="10302141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500CC3FA-D16D-439F-9667-0EA4E17DE42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02141" y="2641345"/>
                  <a:ext cx="301752" cy="301752"/>
                </a:xfrm>
                <a:prstGeom prst="rect">
                  <a:avLst/>
                </a:prstGeom>
                <a:blipFill>
                  <a:blip r:embed="rId20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1F4A565-CDB7-4DCD-B0C3-0B862A692B53}"/>
                    </a:ext>
                  </a:extLst>
                </p:cNvPr>
                <p:cNvSpPr/>
                <p:nvPr/>
              </p:nvSpPr>
              <p:spPr>
                <a:xfrm>
                  <a:off x="10652123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1F4A565-CDB7-4DCD-B0C3-0B862A692B5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652123" y="2641345"/>
                  <a:ext cx="301752" cy="301752"/>
                </a:xfrm>
                <a:prstGeom prst="rect">
                  <a:avLst/>
                </a:prstGeom>
                <a:blipFill>
                  <a:blip r:embed="rId21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8D8ADB79-8A30-4756-A6F4-C97070BAF91B}"/>
                    </a:ext>
                  </a:extLst>
                </p:cNvPr>
                <p:cNvSpPr/>
                <p:nvPr/>
              </p:nvSpPr>
              <p:spPr>
                <a:xfrm>
                  <a:off x="11002319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8D8ADB79-8A30-4756-A6F4-C97070BAF91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02319" y="2641345"/>
                  <a:ext cx="301752" cy="301752"/>
                </a:xfrm>
                <a:prstGeom prst="rect">
                  <a:avLst/>
                </a:prstGeom>
                <a:blipFill>
                  <a:blip r:embed="rId22"/>
                  <a:stretch>
                    <a:fillRect l="-13725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BB5DCBA1-2FB5-49F9-8339-C2831CC2CB7C}"/>
                    </a:ext>
                  </a:extLst>
                </p:cNvPr>
                <p:cNvSpPr/>
                <p:nvPr/>
              </p:nvSpPr>
              <p:spPr>
                <a:xfrm>
                  <a:off x="11353800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BB5DCBA1-2FB5-49F9-8339-C2831CC2CB7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353800" y="2641345"/>
                  <a:ext cx="301752" cy="301752"/>
                </a:xfrm>
                <a:prstGeom prst="rect">
                  <a:avLst/>
                </a:prstGeom>
                <a:blipFill>
                  <a:blip r:embed="rId23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0D26EF78-7409-45F7-B4B7-386D76DE0FD1}"/>
                    </a:ext>
                  </a:extLst>
                </p:cNvPr>
                <p:cNvSpPr/>
                <p:nvPr/>
              </p:nvSpPr>
              <p:spPr>
                <a:xfrm>
                  <a:off x="8207273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0D26EF78-7409-45F7-B4B7-386D76DE0FD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07273" y="2641345"/>
                  <a:ext cx="301752" cy="301752"/>
                </a:xfrm>
                <a:prstGeom prst="rect">
                  <a:avLst/>
                </a:prstGeom>
                <a:blipFill>
                  <a:blip r:embed="rId24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D4A108A6-62D0-4ABB-BA07-9C4ED2DD5E1E}"/>
                    </a:ext>
                  </a:extLst>
                </p:cNvPr>
                <p:cNvSpPr/>
                <p:nvPr/>
              </p:nvSpPr>
              <p:spPr>
                <a:xfrm>
                  <a:off x="8557255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D4A108A6-62D0-4ABB-BA07-9C4ED2DD5E1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57255" y="2641345"/>
                  <a:ext cx="301752" cy="301752"/>
                </a:xfrm>
                <a:prstGeom prst="rect">
                  <a:avLst/>
                </a:prstGeom>
                <a:blipFill>
                  <a:blip r:embed="rId25"/>
                  <a:stretch>
                    <a:fillRect l="-15686" r="-15686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62552B51-AFC4-4DCE-A135-5CB4E0F85EAF}"/>
                    </a:ext>
                  </a:extLst>
                </p:cNvPr>
                <p:cNvSpPr/>
                <p:nvPr/>
              </p:nvSpPr>
              <p:spPr>
                <a:xfrm>
                  <a:off x="8907451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62552B51-AFC4-4DCE-A135-5CB4E0F85EA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07451" y="2641345"/>
                  <a:ext cx="301752" cy="301752"/>
                </a:xfrm>
                <a:prstGeom prst="rect">
                  <a:avLst/>
                </a:prstGeom>
                <a:blipFill>
                  <a:blip r:embed="rId26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22D0F935-146C-4462-890E-A728D2DF0F3B}"/>
                    </a:ext>
                  </a:extLst>
                </p:cNvPr>
                <p:cNvSpPr/>
                <p:nvPr/>
              </p:nvSpPr>
              <p:spPr>
                <a:xfrm>
                  <a:off x="9258932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22D0F935-146C-4462-890E-A728D2DF0F3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258932" y="2641345"/>
                  <a:ext cx="301752" cy="301752"/>
                </a:xfrm>
                <a:prstGeom prst="rect">
                  <a:avLst/>
                </a:prstGeom>
                <a:blipFill>
                  <a:blip r:embed="rId27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887F81B6-2A1C-45FE-923F-BC58A54ABAD9}"/>
                    </a:ext>
                  </a:extLst>
                </p:cNvPr>
                <p:cNvSpPr/>
                <p:nvPr/>
              </p:nvSpPr>
              <p:spPr>
                <a:xfrm>
                  <a:off x="523205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887F81B6-2A1C-45FE-923F-BC58A54ABA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3205" y="2641345"/>
                  <a:ext cx="301752" cy="301752"/>
                </a:xfrm>
                <a:prstGeom prst="rect">
                  <a:avLst/>
                </a:prstGeom>
                <a:blipFill>
                  <a:blip r:embed="rId28"/>
                  <a:stretch>
                    <a:fillRect l="-15686" r="-1176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DCFD209C-0C0E-4E1A-8972-78F298279F60}"/>
                    </a:ext>
                  </a:extLst>
                </p:cNvPr>
                <p:cNvSpPr/>
                <p:nvPr/>
              </p:nvSpPr>
              <p:spPr>
                <a:xfrm>
                  <a:off x="873219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DCFD209C-0C0E-4E1A-8972-78F298279F6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3219" y="2641345"/>
                  <a:ext cx="301752" cy="301752"/>
                </a:xfrm>
                <a:prstGeom prst="rect">
                  <a:avLst/>
                </a:prstGeom>
                <a:blipFill>
                  <a:blip r:embed="rId29"/>
                  <a:stretch>
                    <a:fillRect l="-15385" r="-13462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83753594-1507-49A2-B3AD-95D09D67C04E}"/>
                    </a:ext>
                  </a:extLst>
                </p:cNvPr>
                <p:cNvSpPr/>
                <p:nvPr/>
              </p:nvSpPr>
              <p:spPr>
                <a:xfrm>
                  <a:off x="1221531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83753594-1507-49A2-B3AD-95D09D67C0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21531" y="2641345"/>
                  <a:ext cx="301752" cy="301752"/>
                </a:xfrm>
                <a:prstGeom prst="rect">
                  <a:avLst/>
                </a:prstGeom>
                <a:blipFill>
                  <a:blip r:embed="rId30"/>
                  <a:stretch>
                    <a:fillRect l="-15385" r="-961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48DB9C37-F81B-4E3E-8F2A-F295D53CA410}"/>
                    </a:ext>
                  </a:extLst>
                </p:cNvPr>
                <p:cNvSpPr/>
                <p:nvPr/>
              </p:nvSpPr>
              <p:spPr>
                <a:xfrm>
                  <a:off x="1571513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48DB9C37-F81B-4E3E-8F2A-F295D53CA41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71513" y="2641345"/>
                  <a:ext cx="301752" cy="301752"/>
                </a:xfrm>
                <a:prstGeom prst="rect">
                  <a:avLst/>
                </a:prstGeom>
                <a:blipFill>
                  <a:blip r:embed="rId31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5096458F-00E8-4C38-8CC4-3637D706DD51}"/>
                    </a:ext>
                  </a:extLst>
                </p:cNvPr>
                <p:cNvSpPr/>
                <p:nvPr/>
              </p:nvSpPr>
              <p:spPr>
                <a:xfrm>
                  <a:off x="1921709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5096458F-00E8-4C38-8CC4-3637D706DD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21709" y="2641345"/>
                  <a:ext cx="301752" cy="301752"/>
                </a:xfrm>
                <a:prstGeom prst="rect">
                  <a:avLst/>
                </a:prstGeom>
                <a:blipFill>
                  <a:blip r:embed="rId32"/>
                  <a:stretch>
                    <a:fillRect l="-13462" r="-11538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44463C8E-D7F8-49D9-98D9-CDAB560BD789}"/>
                    </a:ext>
                  </a:extLst>
                </p:cNvPr>
                <p:cNvSpPr/>
                <p:nvPr/>
              </p:nvSpPr>
              <p:spPr>
                <a:xfrm>
                  <a:off x="2273190" y="2641345"/>
                  <a:ext cx="301752" cy="301752"/>
                </a:xfrm>
                <a:prstGeom prst="rect">
                  <a:avLst/>
                </a:prstGeom>
                <a:solidFill>
                  <a:srgbClr val="41719C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44463C8E-D7F8-49D9-98D9-CDAB560BD7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73190" y="2641345"/>
                  <a:ext cx="301752" cy="301752"/>
                </a:xfrm>
                <a:prstGeom prst="rect">
                  <a:avLst/>
                </a:prstGeom>
                <a:blipFill>
                  <a:blip r:embed="rId33"/>
                  <a:stretch>
                    <a:fillRect l="-17647" r="-13725" b="-17308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14" name="Rectangle 213">
            <a:extLst>
              <a:ext uri="{FF2B5EF4-FFF2-40B4-BE49-F238E27FC236}">
                <a16:creationId xmlns:a16="http://schemas.microsoft.com/office/drawing/2014/main" id="{D3E40ABA-64A7-4E83-B865-C373064B74B8}"/>
              </a:ext>
            </a:extLst>
          </p:cNvPr>
          <p:cNvSpPr/>
          <p:nvPr/>
        </p:nvSpPr>
        <p:spPr>
          <a:xfrm>
            <a:off x="5795309" y="4160357"/>
            <a:ext cx="301753" cy="10863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302E7C84-4AF0-46BB-BD4D-6EEFDB180C27}"/>
              </a:ext>
            </a:extLst>
          </p:cNvPr>
          <p:cNvSpPr/>
          <p:nvPr/>
        </p:nvSpPr>
        <p:spPr>
          <a:xfrm>
            <a:off x="573923" y="4190966"/>
            <a:ext cx="5520236" cy="11480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6" name="Freeform: Shape 205">
            <a:extLst>
              <a:ext uri="{FF2B5EF4-FFF2-40B4-BE49-F238E27FC236}">
                <a16:creationId xmlns:a16="http://schemas.microsoft.com/office/drawing/2014/main" id="{FCA9D93A-9059-436C-9A2D-AFFB05108D8E}"/>
              </a:ext>
            </a:extLst>
          </p:cNvPr>
          <p:cNvSpPr/>
          <p:nvPr/>
        </p:nvSpPr>
        <p:spPr>
          <a:xfrm>
            <a:off x="579120" y="4145280"/>
            <a:ext cx="5527040" cy="1148080"/>
          </a:xfrm>
          <a:custGeom>
            <a:avLst/>
            <a:gdLst>
              <a:gd name="connsiteX0" fmla="*/ 0 w 5527040"/>
              <a:gd name="connsiteY0" fmla="*/ 40640 h 1148080"/>
              <a:gd name="connsiteX1" fmla="*/ 325120 w 5527040"/>
              <a:gd name="connsiteY1" fmla="*/ 50800 h 1148080"/>
              <a:gd name="connsiteX2" fmla="*/ 386080 w 5527040"/>
              <a:gd name="connsiteY2" fmla="*/ 91440 h 1148080"/>
              <a:gd name="connsiteX3" fmla="*/ 447040 w 5527040"/>
              <a:gd name="connsiteY3" fmla="*/ 121920 h 1148080"/>
              <a:gd name="connsiteX4" fmla="*/ 467360 w 5527040"/>
              <a:gd name="connsiteY4" fmla="*/ 152400 h 1148080"/>
              <a:gd name="connsiteX5" fmla="*/ 528320 w 5527040"/>
              <a:gd name="connsiteY5" fmla="*/ 203200 h 1148080"/>
              <a:gd name="connsiteX6" fmla="*/ 579120 w 5527040"/>
              <a:gd name="connsiteY6" fmla="*/ 264160 h 1148080"/>
              <a:gd name="connsiteX7" fmla="*/ 609600 w 5527040"/>
              <a:gd name="connsiteY7" fmla="*/ 284480 h 1148080"/>
              <a:gd name="connsiteX8" fmla="*/ 680720 w 5527040"/>
              <a:gd name="connsiteY8" fmla="*/ 355600 h 1148080"/>
              <a:gd name="connsiteX9" fmla="*/ 741680 w 5527040"/>
              <a:gd name="connsiteY9" fmla="*/ 436880 h 1148080"/>
              <a:gd name="connsiteX10" fmla="*/ 762000 w 5527040"/>
              <a:gd name="connsiteY10" fmla="*/ 477520 h 1148080"/>
              <a:gd name="connsiteX11" fmla="*/ 792480 w 5527040"/>
              <a:gd name="connsiteY11" fmla="*/ 508000 h 1148080"/>
              <a:gd name="connsiteX12" fmla="*/ 812800 w 5527040"/>
              <a:gd name="connsiteY12" fmla="*/ 538480 h 1148080"/>
              <a:gd name="connsiteX13" fmla="*/ 873760 w 5527040"/>
              <a:gd name="connsiteY13" fmla="*/ 589280 h 1148080"/>
              <a:gd name="connsiteX14" fmla="*/ 1198880 w 5527040"/>
              <a:gd name="connsiteY14" fmla="*/ 599440 h 1148080"/>
              <a:gd name="connsiteX15" fmla="*/ 1229360 w 5527040"/>
              <a:gd name="connsiteY15" fmla="*/ 619760 h 1148080"/>
              <a:gd name="connsiteX16" fmla="*/ 1239520 w 5527040"/>
              <a:gd name="connsiteY16" fmla="*/ 650240 h 1148080"/>
              <a:gd name="connsiteX17" fmla="*/ 1259840 w 5527040"/>
              <a:gd name="connsiteY17" fmla="*/ 680720 h 1148080"/>
              <a:gd name="connsiteX18" fmla="*/ 1280160 w 5527040"/>
              <a:gd name="connsiteY18" fmla="*/ 751840 h 1148080"/>
              <a:gd name="connsiteX19" fmla="*/ 1310640 w 5527040"/>
              <a:gd name="connsiteY19" fmla="*/ 782320 h 1148080"/>
              <a:gd name="connsiteX20" fmla="*/ 1361440 w 5527040"/>
              <a:gd name="connsiteY20" fmla="*/ 873760 h 1148080"/>
              <a:gd name="connsiteX21" fmla="*/ 1381760 w 5527040"/>
              <a:gd name="connsiteY21" fmla="*/ 904240 h 1148080"/>
              <a:gd name="connsiteX22" fmla="*/ 1412240 w 5527040"/>
              <a:gd name="connsiteY22" fmla="*/ 934720 h 1148080"/>
              <a:gd name="connsiteX23" fmla="*/ 1442720 w 5527040"/>
              <a:gd name="connsiteY23" fmla="*/ 975360 h 1148080"/>
              <a:gd name="connsiteX24" fmla="*/ 1483360 w 5527040"/>
              <a:gd name="connsiteY24" fmla="*/ 995680 h 1148080"/>
              <a:gd name="connsiteX25" fmla="*/ 1595120 w 5527040"/>
              <a:gd name="connsiteY25" fmla="*/ 1056640 h 1148080"/>
              <a:gd name="connsiteX26" fmla="*/ 1991360 w 5527040"/>
              <a:gd name="connsiteY26" fmla="*/ 1066800 h 1148080"/>
              <a:gd name="connsiteX27" fmla="*/ 2062480 w 5527040"/>
              <a:gd name="connsiteY27" fmla="*/ 1087120 h 1148080"/>
              <a:gd name="connsiteX28" fmla="*/ 2174240 w 5527040"/>
              <a:gd name="connsiteY28" fmla="*/ 1097280 h 1148080"/>
              <a:gd name="connsiteX29" fmla="*/ 2235200 w 5527040"/>
              <a:gd name="connsiteY29" fmla="*/ 1137920 h 1148080"/>
              <a:gd name="connsiteX30" fmla="*/ 2265680 w 5527040"/>
              <a:gd name="connsiteY30" fmla="*/ 1148080 h 1148080"/>
              <a:gd name="connsiteX31" fmla="*/ 3058160 w 5527040"/>
              <a:gd name="connsiteY31" fmla="*/ 1127760 h 1148080"/>
              <a:gd name="connsiteX32" fmla="*/ 3159760 w 5527040"/>
              <a:gd name="connsiteY32" fmla="*/ 1076960 h 1148080"/>
              <a:gd name="connsiteX33" fmla="*/ 3190240 w 5527040"/>
              <a:gd name="connsiteY33" fmla="*/ 1056640 h 1148080"/>
              <a:gd name="connsiteX34" fmla="*/ 3210560 w 5527040"/>
              <a:gd name="connsiteY34" fmla="*/ 1026160 h 1148080"/>
              <a:gd name="connsiteX35" fmla="*/ 3241040 w 5527040"/>
              <a:gd name="connsiteY35" fmla="*/ 995680 h 1148080"/>
              <a:gd name="connsiteX36" fmla="*/ 3271520 w 5527040"/>
              <a:gd name="connsiteY36" fmla="*/ 944880 h 1148080"/>
              <a:gd name="connsiteX37" fmla="*/ 3291840 w 5527040"/>
              <a:gd name="connsiteY37" fmla="*/ 914400 h 1148080"/>
              <a:gd name="connsiteX38" fmla="*/ 3322320 w 5527040"/>
              <a:gd name="connsiteY38" fmla="*/ 812800 h 1148080"/>
              <a:gd name="connsiteX39" fmla="*/ 3383280 w 5527040"/>
              <a:gd name="connsiteY39" fmla="*/ 751840 h 1148080"/>
              <a:gd name="connsiteX40" fmla="*/ 3423920 w 5527040"/>
              <a:gd name="connsiteY40" fmla="*/ 731520 h 1148080"/>
              <a:gd name="connsiteX41" fmla="*/ 3718560 w 5527040"/>
              <a:gd name="connsiteY41" fmla="*/ 711200 h 1148080"/>
              <a:gd name="connsiteX42" fmla="*/ 3759200 w 5527040"/>
              <a:gd name="connsiteY42" fmla="*/ 650240 h 1148080"/>
              <a:gd name="connsiteX43" fmla="*/ 3810000 w 5527040"/>
              <a:gd name="connsiteY43" fmla="*/ 589280 h 1148080"/>
              <a:gd name="connsiteX44" fmla="*/ 3931920 w 5527040"/>
              <a:gd name="connsiteY44" fmla="*/ 599440 h 1148080"/>
              <a:gd name="connsiteX45" fmla="*/ 4013200 w 5527040"/>
              <a:gd name="connsiteY45" fmla="*/ 690880 h 1148080"/>
              <a:gd name="connsiteX46" fmla="*/ 4023360 w 5527040"/>
              <a:gd name="connsiteY46" fmla="*/ 721360 h 1148080"/>
              <a:gd name="connsiteX47" fmla="*/ 4053840 w 5527040"/>
              <a:gd name="connsiteY47" fmla="*/ 751840 h 1148080"/>
              <a:gd name="connsiteX48" fmla="*/ 4094480 w 5527040"/>
              <a:gd name="connsiteY48" fmla="*/ 822960 h 1148080"/>
              <a:gd name="connsiteX49" fmla="*/ 4155440 w 5527040"/>
              <a:gd name="connsiteY49" fmla="*/ 873760 h 1148080"/>
              <a:gd name="connsiteX50" fmla="*/ 4246880 w 5527040"/>
              <a:gd name="connsiteY50" fmla="*/ 863600 h 1148080"/>
              <a:gd name="connsiteX51" fmla="*/ 4307840 w 5527040"/>
              <a:gd name="connsiteY51" fmla="*/ 802640 h 1148080"/>
              <a:gd name="connsiteX52" fmla="*/ 4328160 w 5527040"/>
              <a:gd name="connsiteY52" fmla="*/ 751840 h 1148080"/>
              <a:gd name="connsiteX53" fmla="*/ 4348480 w 5527040"/>
              <a:gd name="connsiteY53" fmla="*/ 690880 h 1148080"/>
              <a:gd name="connsiteX54" fmla="*/ 4368800 w 5527040"/>
              <a:gd name="connsiteY54" fmla="*/ 660400 h 1148080"/>
              <a:gd name="connsiteX55" fmla="*/ 4378960 w 5527040"/>
              <a:gd name="connsiteY55" fmla="*/ 609600 h 1148080"/>
              <a:gd name="connsiteX56" fmla="*/ 4389120 w 5527040"/>
              <a:gd name="connsiteY56" fmla="*/ 538480 h 1148080"/>
              <a:gd name="connsiteX57" fmla="*/ 4399280 w 5527040"/>
              <a:gd name="connsiteY57" fmla="*/ 508000 h 1148080"/>
              <a:gd name="connsiteX58" fmla="*/ 4429760 w 5527040"/>
              <a:gd name="connsiteY58" fmla="*/ 426720 h 1148080"/>
              <a:gd name="connsiteX59" fmla="*/ 4460240 w 5527040"/>
              <a:gd name="connsiteY59" fmla="*/ 345440 h 1148080"/>
              <a:gd name="connsiteX60" fmla="*/ 4500880 w 5527040"/>
              <a:gd name="connsiteY60" fmla="*/ 314960 h 1148080"/>
              <a:gd name="connsiteX61" fmla="*/ 4531360 w 5527040"/>
              <a:gd name="connsiteY61" fmla="*/ 284480 h 1148080"/>
              <a:gd name="connsiteX62" fmla="*/ 4551680 w 5527040"/>
              <a:gd name="connsiteY62" fmla="*/ 254000 h 1148080"/>
              <a:gd name="connsiteX63" fmla="*/ 4643120 w 5527040"/>
              <a:gd name="connsiteY63" fmla="*/ 243840 h 1148080"/>
              <a:gd name="connsiteX64" fmla="*/ 4815840 w 5527040"/>
              <a:gd name="connsiteY64" fmla="*/ 264160 h 1148080"/>
              <a:gd name="connsiteX65" fmla="*/ 4917440 w 5527040"/>
              <a:gd name="connsiteY65" fmla="*/ 274320 h 1148080"/>
              <a:gd name="connsiteX66" fmla="*/ 5110480 w 5527040"/>
              <a:gd name="connsiteY66" fmla="*/ 254000 h 1148080"/>
              <a:gd name="connsiteX67" fmla="*/ 5140960 w 5527040"/>
              <a:gd name="connsiteY67" fmla="*/ 243840 h 1148080"/>
              <a:gd name="connsiteX68" fmla="*/ 5191760 w 5527040"/>
              <a:gd name="connsiteY68" fmla="*/ 233680 h 1148080"/>
              <a:gd name="connsiteX69" fmla="*/ 5252720 w 5527040"/>
              <a:gd name="connsiteY69" fmla="*/ 193040 h 1148080"/>
              <a:gd name="connsiteX70" fmla="*/ 5283200 w 5527040"/>
              <a:gd name="connsiteY70" fmla="*/ 172720 h 1148080"/>
              <a:gd name="connsiteX71" fmla="*/ 5334000 w 5527040"/>
              <a:gd name="connsiteY71" fmla="*/ 152400 h 1148080"/>
              <a:gd name="connsiteX72" fmla="*/ 5364480 w 5527040"/>
              <a:gd name="connsiteY72" fmla="*/ 142240 h 1148080"/>
              <a:gd name="connsiteX73" fmla="*/ 5425440 w 5527040"/>
              <a:gd name="connsiteY73" fmla="*/ 101600 h 1148080"/>
              <a:gd name="connsiteX74" fmla="*/ 5476240 w 5527040"/>
              <a:gd name="connsiteY74" fmla="*/ 40640 h 1148080"/>
              <a:gd name="connsiteX75" fmla="*/ 5496560 w 5527040"/>
              <a:gd name="connsiteY75" fmla="*/ 10160 h 1148080"/>
              <a:gd name="connsiteX76" fmla="*/ 5527040 w 5527040"/>
              <a:gd name="connsiteY76" fmla="*/ 0 h 1148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527040" h="1148080">
                <a:moveTo>
                  <a:pt x="0" y="40640"/>
                </a:moveTo>
                <a:cubicBezTo>
                  <a:pt x="108373" y="44027"/>
                  <a:pt x="217620" y="36655"/>
                  <a:pt x="325120" y="50800"/>
                </a:cubicBezTo>
                <a:cubicBezTo>
                  <a:pt x="349333" y="53986"/>
                  <a:pt x="365760" y="77893"/>
                  <a:pt x="386080" y="91440"/>
                </a:cubicBezTo>
                <a:cubicBezTo>
                  <a:pt x="425471" y="117701"/>
                  <a:pt x="404976" y="107899"/>
                  <a:pt x="447040" y="121920"/>
                </a:cubicBezTo>
                <a:cubicBezTo>
                  <a:pt x="453813" y="132080"/>
                  <a:pt x="459543" y="143019"/>
                  <a:pt x="467360" y="152400"/>
                </a:cubicBezTo>
                <a:cubicBezTo>
                  <a:pt x="491806" y="181736"/>
                  <a:pt x="498350" y="183220"/>
                  <a:pt x="528320" y="203200"/>
                </a:cubicBezTo>
                <a:cubicBezTo>
                  <a:pt x="548300" y="233170"/>
                  <a:pt x="549784" y="239714"/>
                  <a:pt x="579120" y="264160"/>
                </a:cubicBezTo>
                <a:cubicBezTo>
                  <a:pt x="588501" y="271977"/>
                  <a:pt x="600966" y="275846"/>
                  <a:pt x="609600" y="284480"/>
                </a:cubicBezTo>
                <a:cubicBezTo>
                  <a:pt x="704427" y="379307"/>
                  <a:pt x="572347" y="274320"/>
                  <a:pt x="680720" y="355600"/>
                </a:cubicBezTo>
                <a:cubicBezTo>
                  <a:pt x="810215" y="571425"/>
                  <a:pt x="630571" y="281327"/>
                  <a:pt x="741680" y="436880"/>
                </a:cubicBezTo>
                <a:cubicBezTo>
                  <a:pt x="750483" y="449205"/>
                  <a:pt x="753197" y="465195"/>
                  <a:pt x="762000" y="477520"/>
                </a:cubicBezTo>
                <a:cubicBezTo>
                  <a:pt x="770351" y="489212"/>
                  <a:pt x="783282" y="496962"/>
                  <a:pt x="792480" y="508000"/>
                </a:cubicBezTo>
                <a:cubicBezTo>
                  <a:pt x="800297" y="517381"/>
                  <a:pt x="804983" y="529099"/>
                  <a:pt x="812800" y="538480"/>
                </a:cubicBezTo>
                <a:cubicBezTo>
                  <a:pt x="818860" y="545752"/>
                  <a:pt x="859415" y="588050"/>
                  <a:pt x="873760" y="589280"/>
                </a:cubicBezTo>
                <a:cubicBezTo>
                  <a:pt x="981790" y="598540"/>
                  <a:pt x="1090507" y="596053"/>
                  <a:pt x="1198880" y="599440"/>
                </a:cubicBezTo>
                <a:cubicBezTo>
                  <a:pt x="1209040" y="606213"/>
                  <a:pt x="1221732" y="610225"/>
                  <a:pt x="1229360" y="619760"/>
                </a:cubicBezTo>
                <a:cubicBezTo>
                  <a:pt x="1236050" y="628123"/>
                  <a:pt x="1234731" y="640661"/>
                  <a:pt x="1239520" y="650240"/>
                </a:cubicBezTo>
                <a:cubicBezTo>
                  <a:pt x="1244981" y="661162"/>
                  <a:pt x="1253067" y="670560"/>
                  <a:pt x="1259840" y="680720"/>
                </a:cubicBezTo>
                <a:cubicBezTo>
                  <a:pt x="1261195" y="686139"/>
                  <a:pt x="1274330" y="743095"/>
                  <a:pt x="1280160" y="751840"/>
                </a:cubicBezTo>
                <a:cubicBezTo>
                  <a:pt x="1288130" y="763795"/>
                  <a:pt x="1300480" y="772160"/>
                  <a:pt x="1310640" y="782320"/>
                </a:cubicBezTo>
                <a:cubicBezTo>
                  <a:pt x="1328523" y="835968"/>
                  <a:pt x="1314859" y="803889"/>
                  <a:pt x="1361440" y="873760"/>
                </a:cubicBezTo>
                <a:cubicBezTo>
                  <a:pt x="1368213" y="883920"/>
                  <a:pt x="1373126" y="895606"/>
                  <a:pt x="1381760" y="904240"/>
                </a:cubicBezTo>
                <a:cubicBezTo>
                  <a:pt x="1391920" y="914400"/>
                  <a:pt x="1402889" y="923811"/>
                  <a:pt x="1412240" y="934720"/>
                </a:cubicBezTo>
                <a:cubicBezTo>
                  <a:pt x="1423260" y="947577"/>
                  <a:pt x="1429863" y="964340"/>
                  <a:pt x="1442720" y="975360"/>
                </a:cubicBezTo>
                <a:cubicBezTo>
                  <a:pt x="1454219" y="985217"/>
                  <a:pt x="1470278" y="988049"/>
                  <a:pt x="1483360" y="995680"/>
                </a:cubicBezTo>
                <a:cubicBezTo>
                  <a:pt x="1484027" y="996069"/>
                  <a:pt x="1564395" y="1055177"/>
                  <a:pt x="1595120" y="1056640"/>
                </a:cubicBezTo>
                <a:cubicBezTo>
                  <a:pt x="1727094" y="1062924"/>
                  <a:pt x="1859280" y="1063413"/>
                  <a:pt x="1991360" y="1066800"/>
                </a:cubicBezTo>
                <a:cubicBezTo>
                  <a:pt x="2012256" y="1073765"/>
                  <a:pt x="2041218" y="1084285"/>
                  <a:pt x="2062480" y="1087120"/>
                </a:cubicBezTo>
                <a:cubicBezTo>
                  <a:pt x="2099559" y="1092064"/>
                  <a:pt x="2136987" y="1093893"/>
                  <a:pt x="2174240" y="1097280"/>
                </a:cubicBezTo>
                <a:cubicBezTo>
                  <a:pt x="2246714" y="1121438"/>
                  <a:pt x="2159094" y="1087183"/>
                  <a:pt x="2235200" y="1137920"/>
                </a:cubicBezTo>
                <a:cubicBezTo>
                  <a:pt x="2244111" y="1143861"/>
                  <a:pt x="2255520" y="1144693"/>
                  <a:pt x="2265680" y="1148080"/>
                </a:cubicBezTo>
                <a:lnTo>
                  <a:pt x="3058160" y="1127760"/>
                </a:lnTo>
                <a:cubicBezTo>
                  <a:pt x="3100702" y="1126204"/>
                  <a:pt x="3125291" y="1099939"/>
                  <a:pt x="3159760" y="1076960"/>
                </a:cubicBezTo>
                <a:lnTo>
                  <a:pt x="3190240" y="1056640"/>
                </a:lnTo>
                <a:cubicBezTo>
                  <a:pt x="3197013" y="1046480"/>
                  <a:pt x="3202743" y="1035541"/>
                  <a:pt x="3210560" y="1026160"/>
                </a:cubicBezTo>
                <a:cubicBezTo>
                  <a:pt x="3219758" y="1015122"/>
                  <a:pt x="3232419" y="1007175"/>
                  <a:pt x="3241040" y="995680"/>
                </a:cubicBezTo>
                <a:cubicBezTo>
                  <a:pt x="3252888" y="979882"/>
                  <a:pt x="3261054" y="961626"/>
                  <a:pt x="3271520" y="944880"/>
                </a:cubicBezTo>
                <a:cubicBezTo>
                  <a:pt x="3277992" y="934525"/>
                  <a:pt x="3285067" y="924560"/>
                  <a:pt x="3291840" y="914400"/>
                </a:cubicBezTo>
                <a:cubicBezTo>
                  <a:pt x="3296444" y="895982"/>
                  <a:pt x="3314075" y="821045"/>
                  <a:pt x="3322320" y="812800"/>
                </a:cubicBezTo>
                <a:cubicBezTo>
                  <a:pt x="3342640" y="792480"/>
                  <a:pt x="3357577" y="764691"/>
                  <a:pt x="3383280" y="751840"/>
                </a:cubicBezTo>
                <a:cubicBezTo>
                  <a:pt x="3396827" y="745067"/>
                  <a:pt x="3409999" y="737486"/>
                  <a:pt x="3423920" y="731520"/>
                </a:cubicBezTo>
                <a:cubicBezTo>
                  <a:pt x="3510147" y="694566"/>
                  <a:pt x="3672845" y="712958"/>
                  <a:pt x="3718560" y="711200"/>
                </a:cubicBezTo>
                <a:cubicBezTo>
                  <a:pt x="3776340" y="653420"/>
                  <a:pt x="3729793" y="709055"/>
                  <a:pt x="3759200" y="650240"/>
                </a:cubicBezTo>
                <a:cubicBezTo>
                  <a:pt x="3773345" y="621950"/>
                  <a:pt x="3787530" y="611750"/>
                  <a:pt x="3810000" y="589280"/>
                </a:cubicBezTo>
                <a:cubicBezTo>
                  <a:pt x="3850640" y="592667"/>
                  <a:pt x="3892357" y="589549"/>
                  <a:pt x="3931920" y="599440"/>
                </a:cubicBezTo>
                <a:cubicBezTo>
                  <a:pt x="3962233" y="607018"/>
                  <a:pt x="4006238" y="669993"/>
                  <a:pt x="4013200" y="690880"/>
                </a:cubicBezTo>
                <a:cubicBezTo>
                  <a:pt x="4016587" y="701040"/>
                  <a:pt x="4017419" y="712449"/>
                  <a:pt x="4023360" y="721360"/>
                </a:cubicBezTo>
                <a:cubicBezTo>
                  <a:pt x="4031330" y="733315"/>
                  <a:pt x="4044642" y="740802"/>
                  <a:pt x="4053840" y="751840"/>
                </a:cubicBezTo>
                <a:cubicBezTo>
                  <a:pt x="4101835" y="809434"/>
                  <a:pt x="4044793" y="753398"/>
                  <a:pt x="4094480" y="822960"/>
                </a:cubicBezTo>
                <a:cubicBezTo>
                  <a:pt x="4112259" y="847851"/>
                  <a:pt x="4131136" y="857557"/>
                  <a:pt x="4155440" y="873760"/>
                </a:cubicBezTo>
                <a:cubicBezTo>
                  <a:pt x="4185920" y="870373"/>
                  <a:pt x="4219090" y="876569"/>
                  <a:pt x="4246880" y="863600"/>
                </a:cubicBezTo>
                <a:cubicBezTo>
                  <a:pt x="4272921" y="851448"/>
                  <a:pt x="4307840" y="802640"/>
                  <a:pt x="4307840" y="802640"/>
                </a:cubicBezTo>
                <a:cubicBezTo>
                  <a:pt x="4314613" y="785707"/>
                  <a:pt x="4321927" y="768980"/>
                  <a:pt x="4328160" y="751840"/>
                </a:cubicBezTo>
                <a:cubicBezTo>
                  <a:pt x="4335480" y="731710"/>
                  <a:pt x="4336599" y="708702"/>
                  <a:pt x="4348480" y="690880"/>
                </a:cubicBezTo>
                <a:lnTo>
                  <a:pt x="4368800" y="660400"/>
                </a:lnTo>
                <a:cubicBezTo>
                  <a:pt x="4372187" y="643467"/>
                  <a:pt x="4376121" y="626634"/>
                  <a:pt x="4378960" y="609600"/>
                </a:cubicBezTo>
                <a:cubicBezTo>
                  <a:pt x="4382897" y="585978"/>
                  <a:pt x="4384424" y="561962"/>
                  <a:pt x="4389120" y="538480"/>
                </a:cubicBezTo>
                <a:cubicBezTo>
                  <a:pt x="4391220" y="527978"/>
                  <a:pt x="4396683" y="518390"/>
                  <a:pt x="4399280" y="508000"/>
                </a:cubicBezTo>
                <a:cubicBezTo>
                  <a:pt x="4416857" y="437693"/>
                  <a:pt x="4396310" y="476895"/>
                  <a:pt x="4429760" y="426720"/>
                </a:cubicBezTo>
                <a:cubicBezTo>
                  <a:pt x="4436390" y="400200"/>
                  <a:pt x="4441488" y="367317"/>
                  <a:pt x="4460240" y="345440"/>
                </a:cubicBezTo>
                <a:cubicBezTo>
                  <a:pt x="4471260" y="332583"/>
                  <a:pt x="4488023" y="325980"/>
                  <a:pt x="4500880" y="314960"/>
                </a:cubicBezTo>
                <a:cubicBezTo>
                  <a:pt x="4511789" y="305609"/>
                  <a:pt x="4522162" y="295518"/>
                  <a:pt x="4531360" y="284480"/>
                </a:cubicBezTo>
                <a:cubicBezTo>
                  <a:pt x="4539177" y="275099"/>
                  <a:pt x="4540204" y="258173"/>
                  <a:pt x="4551680" y="254000"/>
                </a:cubicBezTo>
                <a:cubicBezTo>
                  <a:pt x="4580501" y="243520"/>
                  <a:pt x="4612640" y="247227"/>
                  <a:pt x="4643120" y="243840"/>
                </a:cubicBezTo>
                <a:lnTo>
                  <a:pt x="4815840" y="264160"/>
                </a:lnTo>
                <a:cubicBezTo>
                  <a:pt x="4849667" y="267919"/>
                  <a:pt x="4883425" y="275493"/>
                  <a:pt x="4917440" y="274320"/>
                </a:cubicBezTo>
                <a:cubicBezTo>
                  <a:pt x="4982104" y="272090"/>
                  <a:pt x="5046133" y="260773"/>
                  <a:pt x="5110480" y="254000"/>
                </a:cubicBezTo>
                <a:cubicBezTo>
                  <a:pt x="5120640" y="250613"/>
                  <a:pt x="5130570" y="246437"/>
                  <a:pt x="5140960" y="243840"/>
                </a:cubicBezTo>
                <a:cubicBezTo>
                  <a:pt x="5157713" y="239652"/>
                  <a:pt x="5176039" y="240826"/>
                  <a:pt x="5191760" y="233680"/>
                </a:cubicBezTo>
                <a:cubicBezTo>
                  <a:pt x="5213993" y="223574"/>
                  <a:pt x="5232400" y="206587"/>
                  <a:pt x="5252720" y="193040"/>
                </a:cubicBezTo>
                <a:cubicBezTo>
                  <a:pt x="5262880" y="186267"/>
                  <a:pt x="5271863" y="177255"/>
                  <a:pt x="5283200" y="172720"/>
                </a:cubicBezTo>
                <a:cubicBezTo>
                  <a:pt x="5300133" y="165947"/>
                  <a:pt x="5316923" y="158804"/>
                  <a:pt x="5334000" y="152400"/>
                </a:cubicBezTo>
                <a:cubicBezTo>
                  <a:pt x="5344028" y="148640"/>
                  <a:pt x="5355118" y="147441"/>
                  <a:pt x="5364480" y="142240"/>
                </a:cubicBezTo>
                <a:cubicBezTo>
                  <a:pt x="5385828" y="130380"/>
                  <a:pt x="5425440" y="101600"/>
                  <a:pt x="5425440" y="101600"/>
                </a:cubicBezTo>
                <a:cubicBezTo>
                  <a:pt x="5475891" y="25924"/>
                  <a:pt x="5411049" y="118869"/>
                  <a:pt x="5476240" y="40640"/>
                </a:cubicBezTo>
                <a:cubicBezTo>
                  <a:pt x="5484057" y="31259"/>
                  <a:pt x="5487025" y="17788"/>
                  <a:pt x="5496560" y="10160"/>
                </a:cubicBezTo>
                <a:cubicBezTo>
                  <a:pt x="5504923" y="3470"/>
                  <a:pt x="5527040" y="0"/>
                  <a:pt x="5527040" y="0"/>
                </a:cubicBezTo>
              </a:path>
            </a:pathLst>
          </a:custGeom>
          <a:solidFill>
            <a:schemeClr val="bg1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7CB7C64F-7300-402E-95F0-E2C343E18AF4}"/>
              </a:ext>
            </a:extLst>
          </p:cNvPr>
          <p:cNvCxnSpPr>
            <a:cxnSpLocks/>
          </p:cNvCxnSpPr>
          <p:nvPr/>
        </p:nvCxnSpPr>
        <p:spPr>
          <a:xfrm>
            <a:off x="575759" y="5348572"/>
            <a:ext cx="5788723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D0DEF067-4915-4FB0-A8C8-B37AFBF0CA29}"/>
              </a:ext>
            </a:extLst>
          </p:cNvPr>
          <p:cNvCxnSpPr>
            <a:cxnSpLocks/>
          </p:cNvCxnSpPr>
          <p:nvPr/>
        </p:nvCxnSpPr>
        <p:spPr>
          <a:xfrm flipV="1">
            <a:off x="577283" y="3875690"/>
            <a:ext cx="0" cy="1463918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/>
              <p:nvPr/>
            </p:nvSpPr>
            <p:spPr>
              <a:xfrm>
                <a:off x="343926" y="1573011"/>
                <a:ext cx="83119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E2EFB60-B1FB-4C48-A32F-ED8C0C86DB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926" y="1573011"/>
                <a:ext cx="831190" cy="523220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9127EA77-8A7D-4753-8D8E-0F035A0FF377}"/>
                  </a:ext>
                </a:extLst>
              </p:cNvPr>
              <p:cNvSpPr/>
              <p:nvPr/>
            </p:nvSpPr>
            <p:spPr>
              <a:xfrm>
                <a:off x="5847178" y="5384732"/>
                <a:ext cx="3829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9127EA77-8A7D-4753-8D8E-0F035A0FF3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7178" y="5384732"/>
                <a:ext cx="382925" cy="461665"/>
              </a:xfrm>
              <a:prstGeom prst="rect">
                <a:avLst/>
              </a:prstGeom>
              <a:blipFill>
                <a:blip r:embed="rId3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/>
              <p:nvPr/>
            </p:nvSpPr>
            <p:spPr>
              <a:xfrm>
                <a:off x="100796" y="4010673"/>
                <a:ext cx="45185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IL" sz="2000" dirty="0"/>
              </a:p>
            </p:txBody>
          </p:sp>
        </mc:Choice>
        <mc:Fallback xmlns=""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E6134F2E-BDE9-499D-93FB-42F6FE2C37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796" y="4010673"/>
                <a:ext cx="451854" cy="461665"/>
              </a:xfrm>
              <a:prstGeom prst="rect">
                <a:avLst/>
              </a:prstGeom>
              <a:blipFill>
                <a:blip r:embed="rId3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Group 39">
            <a:extLst>
              <a:ext uri="{FF2B5EF4-FFF2-40B4-BE49-F238E27FC236}">
                <a16:creationId xmlns:a16="http://schemas.microsoft.com/office/drawing/2014/main" id="{1EFB96ED-67F7-4715-85CB-00BDBB93C24D}"/>
              </a:ext>
            </a:extLst>
          </p:cNvPr>
          <p:cNvGrpSpPr/>
          <p:nvPr/>
        </p:nvGrpSpPr>
        <p:grpSpPr>
          <a:xfrm>
            <a:off x="7363366" y="3351578"/>
            <a:ext cx="4535982" cy="2826856"/>
            <a:chOff x="6980386" y="2849258"/>
            <a:chExt cx="4535982" cy="2826856"/>
          </a:xfrm>
        </p:grpSpPr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1735A956-5E24-4A28-9EC5-F50C744308AC}"/>
                </a:ext>
              </a:extLst>
            </p:cNvPr>
            <p:cNvGrpSpPr/>
            <p:nvPr/>
          </p:nvGrpSpPr>
          <p:grpSpPr>
            <a:xfrm>
              <a:off x="6980386" y="2849258"/>
              <a:ext cx="4535982" cy="2826856"/>
              <a:chOff x="6297102" y="3594383"/>
              <a:chExt cx="4535982" cy="2826856"/>
            </a:xfrm>
          </p:grpSpPr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93992CBF-7180-4279-9A06-FD9343435D13}"/>
                  </a:ext>
                </a:extLst>
              </p:cNvPr>
              <p:cNvSpPr/>
              <p:nvPr/>
            </p:nvSpPr>
            <p:spPr>
              <a:xfrm>
                <a:off x="6297102" y="3594383"/>
                <a:ext cx="4535982" cy="2265680"/>
              </a:xfrm>
              <a:prstGeom prst="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8" name="TextBox 187">
                    <a:extLst>
                      <a:ext uri="{FF2B5EF4-FFF2-40B4-BE49-F238E27FC236}">
                        <a16:creationId xmlns:a16="http://schemas.microsoft.com/office/drawing/2014/main" id="{B81CD89F-5ACA-45FF-8532-FE5BA8520F45}"/>
                      </a:ext>
                    </a:extLst>
                  </p:cNvPr>
                  <p:cNvSpPr txBox="1"/>
                  <p:nvPr/>
                </p:nvSpPr>
                <p:spPr>
                  <a:xfrm>
                    <a:off x="7376268" y="5898019"/>
                    <a:ext cx="2309595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/>
                      <a:t>Parameters </a:t>
                    </a:r>
                    <a14:m>
                      <m:oMath xmlns:m="http://schemas.openxmlformats.org/officeDocument/2006/math"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𝜃</m:t>
                        </m:r>
                      </m:oMath>
                    </a14:m>
                    <a:endParaRPr lang="en-US" sz="2400" dirty="0">
                      <a:latin typeface="Arial Narrow" panose="020B0606020202030204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188" name="TextBox 187">
                    <a:extLst>
                      <a:ext uri="{FF2B5EF4-FFF2-40B4-BE49-F238E27FC236}">
                        <a16:creationId xmlns:a16="http://schemas.microsoft.com/office/drawing/2014/main" id="{B81CD89F-5ACA-45FF-8532-FE5BA8520F4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76268" y="5898019"/>
                    <a:ext cx="2309595" cy="523220"/>
                  </a:xfrm>
                  <a:prstGeom prst="rect">
                    <a:avLst/>
                  </a:prstGeom>
                  <a:blipFill>
                    <a:blip r:embed="rId39"/>
                    <a:stretch>
                      <a:fillRect l="-1055" t="-10465" b="-32558"/>
                    </a:stretch>
                  </a:blipFill>
                </p:spPr>
                <p:txBody>
                  <a:bodyPr/>
                  <a:lstStyle/>
                  <a:p>
                    <a:r>
                      <a:rPr lang="en-IL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52AEA12-5BBA-437E-AB72-97CCC0441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0"/>
            <a:stretch>
              <a:fillRect/>
            </a:stretch>
          </p:blipFill>
          <p:spPr>
            <a:xfrm>
              <a:off x="7025032" y="2966178"/>
              <a:ext cx="4420469" cy="2069938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A580688E-0623-4763-962B-2E567DBA41B7}"/>
              </a:ext>
            </a:extLst>
          </p:cNvPr>
          <p:cNvSpPr/>
          <p:nvPr/>
        </p:nvSpPr>
        <p:spPr>
          <a:xfrm>
            <a:off x="433214" y="2768295"/>
            <a:ext cx="10904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E-step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F285A3D-A6E0-4CFE-8C09-C8C2F873C84B}"/>
              </a:ext>
            </a:extLst>
          </p:cNvPr>
          <p:cNvSpPr/>
          <p:nvPr/>
        </p:nvSpPr>
        <p:spPr>
          <a:xfrm>
            <a:off x="7102954" y="2768295"/>
            <a:ext cx="12235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M-step</a:t>
            </a:r>
          </a:p>
        </p:txBody>
      </p:sp>
      <p:sp>
        <p:nvSpPr>
          <p:cNvPr id="44" name="Arc 43">
            <a:extLst>
              <a:ext uri="{FF2B5EF4-FFF2-40B4-BE49-F238E27FC236}">
                <a16:creationId xmlns:a16="http://schemas.microsoft.com/office/drawing/2014/main" id="{5AA0519B-C64B-46A4-A858-7DFFEF3273E1}"/>
              </a:ext>
            </a:extLst>
          </p:cNvPr>
          <p:cNvSpPr/>
          <p:nvPr/>
        </p:nvSpPr>
        <p:spPr>
          <a:xfrm>
            <a:off x="5363265" y="2747096"/>
            <a:ext cx="1509092" cy="454376"/>
          </a:xfrm>
          <a:prstGeom prst="arc">
            <a:avLst>
              <a:gd name="adj1" fmla="val 11270589"/>
              <a:gd name="adj2" fmla="val 21284615"/>
            </a:avLst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D1C09C38-36D9-4870-B9F3-6B0D2CA46EDA}"/>
              </a:ext>
            </a:extLst>
          </p:cNvPr>
          <p:cNvSpPr/>
          <p:nvPr/>
        </p:nvSpPr>
        <p:spPr>
          <a:xfrm rot="10800000">
            <a:off x="5468980" y="5891203"/>
            <a:ext cx="1509092" cy="558417"/>
          </a:xfrm>
          <a:prstGeom prst="arc">
            <a:avLst>
              <a:gd name="adj1" fmla="val 11270589"/>
              <a:gd name="adj2" fmla="val 21284615"/>
            </a:avLst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7561110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Research Goal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Gene Regulation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TFBS &amp; PWMs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HMM</a:t>
            </a:r>
            <a:endParaRPr lang="en-IL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HOP-HMM</a:t>
            </a:r>
            <a:endParaRPr lang="en-IL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Baum-Welch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L" b="1" dirty="0"/>
              <a:t>Evaluation</a:t>
            </a:r>
            <a:endParaRPr lang="en-US" b="1" dirty="0"/>
          </a:p>
          <a:p>
            <a:r>
              <a:rPr lang="en-US" dirty="0"/>
              <a:t>H</a:t>
            </a:r>
            <a:r>
              <a:rPr lang="en-IL" dirty="0"/>
              <a:t>u</a:t>
            </a:r>
            <a:r>
              <a:rPr lang="en-US" dirty="0"/>
              <a:t>m</a:t>
            </a:r>
            <a:r>
              <a:rPr lang="en-IL" dirty="0"/>
              <a:t>a</a:t>
            </a:r>
            <a:r>
              <a:rPr lang="en-US" dirty="0"/>
              <a:t>n</a:t>
            </a:r>
            <a:r>
              <a:rPr lang="en-IL" dirty="0"/>
              <a:t> </a:t>
            </a:r>
            <a:r>
              <a:rPr lang="en-US" dirty="0"/>
              <a:t>D</a:t>
            </a:r>
            <a:r>
              <a:rPr lang="en-IL" dirty="0"/>
              <a:t>N</a:t>
            </a:r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476648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7D57E76-6190-40C4-9A22-93752DD5A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30" y="2458749"/>
            <a:ext cx="10644539" cy="192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44640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2D29E1-7337-411C-B24D-2FA18AED203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654" y="0"/>
            <a:ext cx="72766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76673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2389-3AED-49F4-BFCF-9B0BAD5C0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 Regularization</a:t>
            </a:r>
            <a:endParaRPr lang="en-IL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6BEE0417-4322-45AA-AB49-ADF79FB92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7567"/>
            <a:ext cx="12192000" cy="470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45563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7206A1E-B633-4F4A-8C3C-77D75969C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28" y="268373"/>
            <a:ext cx="12192000" cy="64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29985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Picture 277">
            <a:extLst>
              <a:ext uri="{FF2B5EF4-FFF2-40B4-BE49-F238E27FC236}">
                <a16:creationId xmlns:a16="http://schemas.microsoft.com/office/drawing/2014/main" id="{E9318123-0069-4547-9CBF-BF5CCD21C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336" y="0"/>
            <a:ext cx="90833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2764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/>
              <a:t>Outlines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6096001" y="1336329"/>
            <a:ext cx="5260848" cy="438258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Research Goal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Gene Regulation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TFBS &amp; PWMs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HMM</a:t>
            </a:r>
            <a:endParaRPr lang="en-IL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HOP-HMM</a:t>
            </a:r>
            <a:endParaRPr lang="en-IL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Baum-Welch</a:t>
            </a:r>
            <a:endParaRPr lang="en-IL" dirty="0"/>
          </a:p>
          <a:p>
            <a:pPr>
              <a:buFont typeface="Wingdings" panose="05000000000000000000" pitchFamily="2" charset="2"/>
              <a:buChar char="ü"/>
            </a:pPr>
            <a:r>
              <a:rPr lang="en-IL" dirty="0"/>
              <a:t>Evaluation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H</a:t>
            </a:r>
            <a:r>
              <a:rPr lang="en-IL" b="1" dirty="0"/>
              <a:t>u</a:t>
            </a:r>
            <a:r>
              <a:rPr lang="en-US" b="1" dirty="0"/>
              <a:t>m</a:t>
            </a:r>
            <a:r>
              <a:rPr lang="en-IL" b="1" dirty="0"/>
              <a:t>a</a:t>
            </a:r>
            <a:r>
              <a:rPr lang="en-US" b="1" dirty="0"/>
              <a:t>n</a:t>
            </a:r>
            <a:r>
              <a:rPr lang="en-IL" b="1" dirty="0"/>
              <a:t> </a:t>
            </a:r>
            <a:r>
              <a:rPr lang="en-US" b="1" dirty="0"/>
              <a:t>D</a:t>
            </a:r>
            <a:r>
              <a:rPr lang="en-IL" b="1" dirty="0"/>
              <a:t>N</a:t>
            </a:r>
            <a:r>
              <a:rPr lang="en-US" b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558693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8" name="Picture 597">
            <a:extLst>
              <a:ext uri="{FF2B5EF4-FFF2-40B4-BE49-F238E27FC236}">
                <a16:creationId xmlns:a16="http://schemas.microsoft.com/office/drawing/2014/main" id="{3B116998-A866-4BB8-A79C-537767968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429" y="0"/>
            <a:ext cx="105271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76812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8D23E9F-D269-40FB-9A60-FCD6476F2F25}"/>
              </a:ext>
            </a:extLst>
          </p:cNvPr>
          <p:cNvGrpSpPr/>
          <p:nvPr/>
        </p:nvGrpSpPr>
        <p:grpSpPr>
          <a:xfrm>
            <a:off x="67801" y="336444"/>
            <a:ext cx="12615462" cy="6115661"/>
            <a:chOff x="438191" y="210670"/>
            <a:chExt cx="12615462" cy="6115661"/>
          </a:xfrm>
        </p:grpSpPr>
        <p:pic>
          <p:nvPicPr>
            <p:cNvPr id="170" name="Content Placeholder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91" y="373587"/>
              <a:ext cx="11455646" cy="5952744"/>
            </a:xfrm>
            <a:prstGeom prst="rect">
              <a:avLst/>
            </a:prstGeom>
          </p:spPr>
        </p:pic>
        <p:sp>
          <p:nvSpPr>
            <p:cNvPr id="171" name="Rectangle 170"/>
            <p:cNvSpPr/>
            <p:nvPr/>
          </p:nvSpPr>
          <p:spPr>
            <a:xfrm flipH="1">
              <a:off x="1938090" y="3571689"/>
              <a:ext cx="9582049" cy="3903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 flipH="1">
              <a:off x="7127737" y="725030"/>
              <a:ext cx="3683667" cy="2178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 flipH="1">
              <a:off x="2150099" y="825225"/>
              <a:ext cx="2958247" cy="2723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 flipH="1">
              <a:off x="10486325" y="863031"/>
              <a:ext cx="687791" cy="5846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 flipH="1">
              <a:off x="10976596" y="1291179"/>
              <a:ext cx="1577354" cy="46044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 flipH="1">
              <a:off x="10405042" y="3621281"/>
              <a:ext cx="1577354" cy="9107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 flipH="1">
              <a:off x="2265563" y="3859957"/>
              <a:ext cx="9582049" cy="3422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9" name="Rectangle 178"/>
            <p:cNvSpPr/>
            <p:nvPr/>
          </p:nvSpPr>
          <p:spPr>
            <a:xfrm flipH="1">
              <a:off x="1718274" y="3588955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0" name="Rectangle 179"/>
            <p:cNvSpPr/>
            <p:nvPr/>
          </p:nvSpPr>
          <p:spPr>
            <a:xfrm flipH="1">
              <a:off x="1941309" y="3789569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1" name="Rectangle 180"/>
            <p:cNvSpPr/>
            <p:nvPr/>
          </p:nvSpPr>
          <p:spPr>
            <a:xfrm flipH="1">
              <a:off x="4184292" y="614516"/>
              <a:ext cx="3683667" cy="204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2" name="Rectangle 181"/>
            <p:cNvSpPr/>
            <p:nvPr/>
          </p:nvSpPr>
          <p:spPr>
            <a:xfrm flipH="1">
              <a:off x="2150099" y="633901"/>
              <a:ext cx="4359648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3" name="Rectangle 182"/>
            <p:cNvSpPr/>
            <p:nvPr/>
          </p:nvSpPr>
          <p:spPr>
            <a:xfrm flipH="1">
              <a:off x="1942059" y="610065"/>
              <a:ext cx="1310807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 flipH="1">
              <a:off x="1965874" y="908825"/>
              <a:ext cx="549820" cy="493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6" name="Rectangle 185"/>
            <p:cNvSpPr/>
            <p:nvPr/>
          </p:nvSpPr>
          <p:spPr>
            <a:xfrm flipH="1">
              <a:off x="2679583" y="210670"/>
              <a:ext cx="7330503" cy="3870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Umbilical Vein Endothelial (E122) vs Monocyte (E124)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0891932" y="951322"/>
              <a:ext cx="2161514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0879781" y="2286630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0892817" y="4038880"/>
              <a:ext cx="216083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0878284" y="4960161"/>
              <a:ext cx="217197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9916576" y="5689713"/>
              <a:ext cx="101883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GB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hg19:chr1</a:t>
              </a:r>
              <a:endParaRPr lang="en-US" sz="1400" b="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24451" y="4564791"/>
              <a:ext cx="11508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 rtl="1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Monocyte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891932" y="1842463"/>
              <a:ext cx="2161513" cy="37207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10891800" y="5364077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0891932" y="3330952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Viterbi Path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107" name="Straight Connector 106"/>
            <p:cNvCxnSpPr/>
            <p:nvPr/>
          </p:nvCxnSpPr>
          <p:spPr>
            <a:xfrm>
              <a:off x="1926660" y="4979338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926984" y="3962038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930470" y="1897688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>
            <a:xfrm>
              <a:off x="1926984" y="872768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H="1" flipV="1">
              <a:off x="1922469" y="2496390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H="1" flipV="1">
              <a:off x="1925460" y="1471851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 flipH="1" flipV="1">
              <a:off x="1922619" y="5581983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/>
          </p:nvCxnSpPr>
          <p:spPr>
            <a:xfrm flipH="1" flipV="1">
              <a:off x="1921419" y="4554777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 flipH="1" flipV="1">
              <a:off x="1930470" y="3521442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>
              <a:off x="1930470" y="2861152"/>
              <a:ext cx="0" cy="6594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59DF8591-26EE-4847-88D7-A35001714578}"/>
              </a:ext>
            </a:extLst>
          </p:cNvPr>
          <p:cNvSpPr/>
          <p:nvPr/>
        </p:nvSpPr>
        <p:spPr>
          <a:xfrm>
            <a:off x="10508270" y="2835109"/>
            <a:ext cx="218004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anchor="ctr">
            <a:spAutoFit/>
          </a:bodyPr>
          <a:lstStyle/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Posterior</a:t>
            </a:r>
            <a:r>
              <a:rPr lang="en-US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Probability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3BF131C-27E5-4901-A4BE-8EC2B28D83AA}"/>
              </a:ext>
            </a:extLst>
          </p:cNvPr>
          <p:cNvSpPr/>
          <p:nvPr/>
        </p:nvSpPr>
        <p:spPr>
          <a:xfrm>
            <a:off x="-115744" y="1444005"/>
            <a:ext cx="16500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Umbilical Vein</a:t>
            </a:r>
          </a:p>
          <a:p>
            <a:pPr algn="ctr" rtl="1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Endothelial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A40CC12-6FF7-439A-997B-213974797FC5}"/>
              </a:ext>
            </a:extLst>
          </p:cNvPr>
          <p:cNvSpPr/>
          <p:nvPr/>
        </p:nvSpPr>
        <p:spPr>
          <a:xfrm>
            <a:off x="111507" y="2963475"/>
            <a:ext cx="12875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HOP-HMM </a:t>
            </a:r>
          </a:p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Prediction</a:t>
            </a:r>
          </a:p>
        </p:txBody>
      </p:sp>
    </p:spTree>
    <p:extLst>
      <p:ext uri="{BB962C8B-B14F-4D97-AF65-F5344CB8AC3E}">
        <p14:creationId xmlns:p14="http://schemas.microsoft.com/office/powerpoint/2010/main" val="170049773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15744" y="336446"/>
            <a:ext cx="12802400" cy="6115661"/>
            <a:chOff x="-110697" y="334495"/>
            <a:chExt cx="12802400" cy="6115661"/>
          </a:xfrm>
        </p:grpSpPr>
        <p:pic>
          <p:nvPicPr>
            <p:cNvPr id="170" name="Content Placeholder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41" y="497412"/>
              <a:ext cx="11455646" cy="5952744"/>
            </a:xfrm>
            <a:prstGeom prst="rect">
              <a:avLst/>
            </a:prstGeom>
          </p:spPr>
        </p:pic>
        <p:sp>
          <p:nvSpPr>
            <p:cNvPr id="171" name="Rectangle 170"/>
            <p:cNvSpPr/>
            <p:nvPr/>
          </p:nvSpPr>
          <p:spPr>
            <a:xfrm flipH="1">
              <a:off x="1576140" y="3695514"/>
              <a:ext cx="9582049" cy="3903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 flipH="1">
              <a:off x="6765787" y="848855"/>
              <a:ext cx="3683667" cy="2178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 flipH="1">
              <a:off x="1788149" y="949050"/>
              <a:ext cx="2958247" cy="2723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 flipH="1">
              <a:off x="10124375" y="986856"/>
              <a:ext cx="687791" cy="5846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 flipH="1">
              <a:off x="10614646" y="1415004"/>
              <a:ext cx="1577354" cy="46044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 flipH="1">
              <a:off x="10043092" y="3745106"/>
              <a:ext cx="1577354" cy="9107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 flipH="1">
              <a:off x="1903613" y="3983782"/>
              <a:ext cx="9582049" cy="3422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9" name="Rectangle 178"/>
            <p:cNvSpPr/>
            <p:nvPr/>
          </p:nvSpPr>
          <p:spPr>
            <a:xfrm flipH="1">
              <a:off x="1356324" y="3712780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0" name="Rectangle 179"/>
            <p:cNvSpPr/>
            <p:nvPr/>
          </p:nvSpPr>
          <p:spPr>
            <a:xfrm flipH="1">
              <a:off x="1579359" y="3913394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1" name="Rectangle 180"/>
            <p:cNvSpPr/>
            <p:nvPr/>
          </p:nvSpPr>
          <p:spPr>
            <a:xfrm flipH="1">
              <a:off x="3822342" y="738341"/>
              <a:ext cx="3683667" cy="204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2" name="Rectangle 181"/>
            <p:cNvSpPr/>
            <p:nvPr/>
          </p:nvSpPr>
          <p:spPr>
            <a:xfrm flipH="1">
              <a:off x="1788149" y="757726"/>
              <a:ext cx="4359648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3" name="Rectangle 182"/>
            <p:cNvSpPr/>
            <p:nvPr/>
          </p:nvSpPr>
          <p:spPr>
            <a:xfrm flipH="1">
              <a:off x="1580109" y="733890"/>
              <a:ext cx="1310807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 flipH="1">
              <a:off x="1603924" y="1032650"/>
              <a:ext cx="549820" cy="493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6" name="Rectangle 185"/>
            <p:cNvSpPr/>
            <p:nvPr/>
          </p:nvSpPr>
          <p:spPr>
            <a:xfrm flipH="1">
              <a:off x="2317633" y="334495"/>
              <a:ext cx="7330503" cy="3870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Umbilical Vein Endothelial (E122) vs Monocyte (E124)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0529982" y="1075147"/>
              <a:ext cx="2161514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0517831" y="2410455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0530867" y="4162705"/>
              <a:ext cx="216083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0516334" y="5083986"/>
              <a:ext cx="217197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9554626" y="5813538"/>
              <a:ext cx="101883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GB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hg19:chr1</a:t>
              </a:r>
              <a:endParaRPr lang="en-US" sz="1400" b="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-110697" y="1442054"/>
              <a:ext cx="1650067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 rtl="1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Umbilical Vein</a:t>
              </a:r>
            </a:p>
            <a:p>
              <a:pPr algn="ctr" rtl="1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Endothelial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62501" y="4688616"/>
              <a:ext cx="11508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 rtl="1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Monocyte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529982" y="1966288"/>
              <a:ext cx="2161513" cy="37207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rtl="1"/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10529850" y="5487902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0529982" y="3454777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pPr rtl="1"/>
              <a:r>
                <a:rPr lang="en-GB" sz="1400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Viterbi Path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cxnSp>
          <p:nvCxnSpPr>
            <p:cNvPr id="107" name="Straight Connector 106"/>
            <p:cNvCxnSpPr/>
            <p:nvPr/>
          </p:nvCxnSpPr>
          <p:spPr>
            <a:xfrm>
              <a:off x="1564710" y="51031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565034" y="40858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568520" y="202151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>
            <a:xfrm>
              <a:off x="1565034" y="99659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H="1" flipV="1">
              <a:off x="1560519" y="2620215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H="1" flipV="1">
              <a:off x="1563510" y="1595676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 flipH="1" flipV="1">
              <a:off x="1560669" y="5705808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/>
          </p:nvCxnSpPr>
          <p:spPr>
            <a:xfrm flipH="1" flipV="1">
              <a:off x="1559469" y="4678602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 flipH="1" flipV="1">
              <a:off x="1568520" y="3645267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>
              <a:off x="1568520" y="2984977"/>
              <a:ext cx="0" cy="6594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Rectangle 172"/>
            <p:cNvSpPr/>
            <p:nvPr/>
          </p:nvSpPr>
          <p:spPr>
            <a:xfrm flipH="1">
              <a:off x="5350623" y="3691116"/>
              <a:ext cx="993794" cy="10797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sz="5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5064411" y="929368"/>
              <a:ext cx="1701378" cy="2724584"/>
            </a:xfrm>
            <a:prstGeom prst="rect">
              <a:avLst/>
            </a:prstGeom>
            <a:solidFill>
              <a:srgbClr val="C00000">
                <a:alpha val="25882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5771393" y="3831489"/>
              <a:ext cx="280631" cy="1032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DIX1</a:t>
              </a:r>
            </a:p>
          </p:txBody>
        </p:sp>
        <p:cxnSp>
          <p:nvCxnSpPr>
            <p:cNvPr id="188" name="Straight Arrow Connector 187"/>
            <p:cNvCxnSpPr/>
            <p:nvPr/>
          </p:nvCxnSpPr>
          <p:spPr>
            <a:xfrm flipV="1">
              <a:off x="5718949" y="3667502"/>
              <a:ext cx="0" cy="25030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/>
            <p:cNvCxnSpPr/>
            <p:nvPr/>
          </p:nvCxnSpPr>
          <p:spPr>
            <a:xfrm flipH="1" flipV="1">
              <a:off x="5712801" y="3911498"/>
              <a:ext cx="44091" cy="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Rectangle 189"/>
            <p:cNvSpPr/>
            <p:nvPr/>
          </p:nvSpPr>
          <p:spPr>
            <a:xfrm>
              <a:off x="6180914" y="3829925"/>
              <a:ext cx="339563" cy="10321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FOXP1</a:t>
              </a:r>
            </a:p>
          </p:txBody>
        </p:sp>
        <p:cxnSp>
          <p:nvCxnSpPr>
            <p:cNvPr id="191" name="Straight Arrow Connector 190"/>
            <p:cNvCxnSpPr/>
            <p:nvPr/>
          </p:nvCxnSpPr>
          <p:spPr>
            <a:xfrm flipV="1">
              <a:off x="6125306" y="3665936"/>
              <a:ext cx="0" cy="25030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/>
            <p:cNvCxnSpPr/>
            <p:nvPr/>
          </p:nvCxnSpPr>
          <p:spPr>
            <a:xfrm flipH="1" flipV="1">
              <a:off x="6119158" y="3911350"/>
              <a:ext cx="44091" cy="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Rectangle 192"/>
            <p:cNvSpPr/>
            <p:nvPr/>
          </p:nvSpPr>
          <p:spPr>
            <a:xfrm flipH="1">
              <a:off x="5129166" y="3831488"/>
              <a:ext cx="350233" cy="1032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FOXP1</a:t>
              </a:r>
            </a:p>
          </p:txBody>
        </p:sp>
        <p:cxnSp>
          <p:nvCxnSpPr>
            <p:cNvPr id="194" name="Straight Arrow Connector 193"/>
            <p:cNvCxnSpPr/>
            <p:nvPr/>
          </p:nvCxnSpPr>
          <p:spPr>
            <a:xfrm flipH="1" flipV="1">
              <a:off x="5500107" y="3669618"/>
              <a:ext cx="0" cy="25030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Arrow Connector 194"/>
            <p:cNvCxnSpPr/>
            <p:nvPr/>
          </p:nvCxnSpPr>
          <p:spPr>
            <a:xfrm flipV="1">
              <a:off x="5464157" y="3915031"/>
              <a:ext cx="42321" cy="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Rectangle 195"/>
            <p:cNvSpPr/>
            <p:nvPr/>
          </p:nvSpPr>
          <p:spPr>
            <a:xfrm>
              <a:off x="5706092" y="3290127"/>
              <a:ext cx="345355" cy="1299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FOXD3</a:t>
              </a:r>
            </a:p>
          </p:txBody>
        </p:sp>
        <p:cxnSp>
          <p:nvCxnSpPr>
            <p:cNvPr id="197" name="Straight Arrow Connector 196"/>
            <p:cNvCxnSpPr/>
            <p:nvPr/>
          </p:nvCxnSpPr>
          <p:spPr>
            <a:xfrm flipH="1">
              <a:off x="5662002" y="3352167"/>
              <a:ext cx="0" cy="20548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Arrow Connector 197"/>
            <p:cNvCxnSpPr/>
            <p:nvPr/>
          </p:nvCxnSpPr>
          <p:spPr>
            <a:xfrm flipH="1" flipV="1">
              <a:off x="5656046" y="3354226"/>
              <a:ext cx="44091" cy="1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>
              <a:off x="5260170" y="3308682"/>
              <a:ext cx="0" cy="256827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Arrow Connector 199"/>
            <p:cNvCxnSpPr/>
            <p:nvPr/>
          </p:nvCxnSpPr>
          <p:spPr>
            <a:xfrm flipH="1" flipV="1">
              <a:off x="5250071" y="3348464"/>
              <a:ext cx="40083" cy="1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Rectangle 200"/>
            <p:cNvSpPr/>
            <p:nvPr/>
          </p:nvSpPr>
          <p:spPr>
            <a:xfrm>
              <a:off x="5101653" y="3290179"/>
              <a:ext cx="360774" cy="1308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FOXQ1</a:t>
              </a:r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6201997" y="3294255"/>
              <a:ext cx="338734" cy="1308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FOXD3</a:t>
              </a:r>
            </a:p>
          </p:txBody>
        </p:sp>
        <p:cxnSp>
          <p:nvCxnSpPr>
            <p:cNvPr id="203" name="Straight Arrow Connector 202"/>
            <p:cNvCxnSpPr/>
            <p:nvPr/>
          </p:nvCxnSpPr>
          <p:spPr>
            <a:xfrm flipH="1">
              <a:off x="6153271" y="3357679"/>
              <a:ext cx="4164" cy="206166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 flipH="1" flipV="1">
              <a:off x="6153271" y="3363568"/>
              <a:ext cx="44091" cy="1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C9CEE2A5-12BB-4E9A-8C27-273EFCB04216}"/>
              </a:ext>
            </a:extLst>
          </p:cNvPr>
          <p:cNvSpPr/>
          <p:nvPr/>
        </p:nvSpPr>
        <p:spPr>
          <a:xfrm>
            <a:off x="10508270" y="2835109"/>
            <a:ext cx="218004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anchor="ctr">
            <a:spAutoFit/>
          </a:bodyPr>
          <a:lstStyle/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Posterior</a:t>
            </a:r>
            <a:r>
              <a:rPr lang="en-US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Probability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70D4E3E-4DC9-41B4-A748-161B7ED56335}"/>
              </a:ext>
            </a:extLst>
          </p:cNvPr>
          <p:cNvSpPr/>
          <p:nvPr/>
        </p:nvSpPr>
        <p:spPr>
          <a:xfrm>
            <a:off x="111507" y="2963475"/>
            <a:ext cx="12875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HOP-HMM </a:t>
            </a:r>
          </a:p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Prediction</a:t>
            </a:r>
          </a:p>
        </p:txBody>
      </p:sp>
    </p:spTree>
    <p:extLst>
      <p:ext uri="{BB962C8B-B14F-4D97-AF65-F5344CB8AC3E}">
        <p14:creationId xmlns:p14="http://schemas.microsoft.com/office/powerpoint/2010/main" val="94341149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37884-53B0-4872-B5A5-DFF5D1B1D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279" y="366119"/>
            <a:ext cx="10515600" cy="1325563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55759-73ED-4C25-95C4-E9278283A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3FFB5A5-7CD5-45E3-9CAD-12097351F444}"/>
              </a:ext>
            </a:extLst>
          </p:cNvPr>
          <p:cNvGrpSpPr/>
          <p:nvPr/>
        </p:nvGrpSpPr>
        <p:grpSpPr>
          <a:xfrm>
            <a:off x="36538" y="290408"/>
            <a:ext cx="12655165" cy="6165256"/>
            <a:chOff x="36538" y="290408"/>
            <a:chExt cx="12655165" cy="616525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067F7EC-C67B-44F0-92A2-C4F876943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52" y="502920"/>
              <a:ext cx="11454052" cy="595274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9409658-A6C8-43A5-BD86-F1070922F33D}"/>
                </a:ext>
              </a:extLst>
            </p:cNvPr>
            <p:cNvSpPr/>
            <p:nvPr/>
          </p:nvSpPr>
          <p:spPr>
            <a:xfrm flipH="1">
              <a:off x="2921396" y="290408"/>
              <a:ext cx="6256607" cy="3599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Gastric (E094) vs </a:t>
              </a:r>
              <a:r>
                <a:rPr lang="en-US" sz="2400" dirty="0" err="1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Mesendoderm</a:t>
              </a:r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 (E004)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EF67CA3-D677-4E8D-9361-31F9AE46C57C}"/>
                </a:ext>
              </a:extLst>
            </p:cNvPr>
            <p:cNvSpPr/>
            <p:nvPr/>
          </p:nvSpPr>
          <p:spPr>
            <a:xfrm flipH="1">
              <a:off x="1576138" y="3695514"/>
              <a:ext cx="4678357" cy="5335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3C2836-D372-4A9A-A4F5-AF8F2164B110}"/>
                </a:ext>
              </a:extLst>
            </p:cNvPr>
            <p:cNvSpPr/>
            <p:nvPr/>
          </p:nvSpPr>
          <p:spPr>
            <a:xfrm flipH="1">
              <a:off x="6796822" y="792118"/>
              <a:ext cx="3652631" cy="2746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E5F57C-88E2-4FAE-8B86-24799D84E0C8}"/>
                </a:ext>
              </a:extLst>
            </p:cNvPr>
            <p:cNvSpPr/>
            <p:nvPr/>
          </p:nvSpPr>
          <p:spPr>
            <a:xfrm flipH="1">
              <a:off x="1788149" y="949050"/>
              <a:ext cx="2958247" cy="2723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1D5E799-4F45-4F68-83CB-1B288F9BD13A}"/>
                </a:ext>
              </a:extLst>
            </p:cNvPr>
            <p:cNvSpPr/>
            <p:nvPr/>
          </p:nvSpPr>
          <p:spPr>
            <a:xfrm flipH="1">
              <a:off x="10124375" y="986856"/>
              <a:ext cx="687791" cy="5846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0BE1EB-FE98-4982-B710-2E54DE958B8C}"/>
                </a:ext>
              </a:extLst>
            </p:cNvPr>
            <p:cNvSpPr/>
            <p:nvPr/>
          </p:nvSpPr>
          <p:spPr>
            <a:xfrm flipH="1">
              <a:off x="10614646" y="1415004"/>
              <a:ext cx="1577354" cy="46044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705DE66-8013-4C2A-9CDE-E5EF1FC97D4E}"/>
                </a:ext>
              </a:extLst>
            </p:cNvPr>
            <p:cNvSpPr/>
            <p:nvPr/>
          </p:nvSpPr>
          <p:spPr>
            <a:xfrm flipH="1">
              <a:off x="10043092" y="3745106"/>
              <a:ext cx="1577354" cy="9107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BE7A085-BA21-421C-B28A-E65AE1ED2F6F}"/>
                </a:ext>
              </a:extLst>
            </p:cNvPr>
            <p:cNvSpPr/>
            <p:nvPr/>
          </p:nvSpPr>
          <p:spPr>
            <a:xfrm flipH="1">
              <a:off x="1356324" y="3712780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E398E82-35E9-4225-942E-09E8335D5099}"/>
                </a:ext>
              </a:extLst>
            </p:cNvPr>
            <p:cNvSpPr/>
            <p:nvPr/>
          </p:nvSpPr>
          <p:spPr>
            <a:xfrm flipH="1">
              <a:off x="1579359" y="3913394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797DCCE-89AF-4C74-ACC5-45B8A2473180}"/>
                </a:ext>
              </a:extLst>
            </p:cNvPr>
            <p:cNvSpPr/>
            <p:nvPr/>
          </p:nvSpPr>
          <p:spPr>
            <a:xfrm flipH="1">
              <a:off x="3822342" y="738341"/>
              <a:ext cx="3683667" cy="204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E4A36F2-3ED7-451D-9A80-0459D8686432}"/>
                </a:ext>
              </a:extLst>
            </p:cNvPr>
            <p:cNvSpPr/>
            <p:nvPr/>
          </p:nvSpPr>
          <p:spPr>
            <a:xfrm flipH="1">
              <a:off x="1788149" y="765976"/>
              <a:ext cx="5306580" cy="2675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2BD8C01-A9B5-4AD7-8911-396EDAF7E2E3}"/>
                </a:ext>
              </a:extLst>
            </p:cNvPr>
            <p:cNvSpPr/>
            <p:nvPr/>
          </p:nvSpPr>
          <p:spPr>
            <a:xfrm flipH="1">
              <a:off x="1580109" y="733890"/>
              <a:ext cx="1310807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93285EE-69BE-4B51-B88B-3AC3CB6E98F8}"/>
                </a:ext>
              </a:extLst>
            </p:cNvPr>
            <p:cNvSpPr/>
            <p:nvPr/>
          </p:nvSpPr>
          <p:spPr>
            <a:xfrm flipH="1">
              <a:off x="1603924" y="1032650"/>
              <a:ext cx="549820" cy="493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7F9B3DD-F51B-4EF0-B030-CE9DD61E69EE}"/>
                </a:ext>
              </a:extLst>
            </p:cNvPr>
            <p:cNvSpPr/>
            <p:nvPr/>
          </p:nvSpPr>
          <p:spPr>
            <a:xfrm flipH="1">
              <a:off x="6495549" y="3667244"/>
              <a:ext cx="4678357" cy="4535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E1D8628-DACF-4F3C-994C-4FD90FB15DCC}"/>
                </a:ext>
              </a:extLst>
            </p:cNvPr>
            <p:cNvSpPr/>
            <p:nvPr/>
          </p:nvSpPr>
          <p:spPr>
            <a:xfrm flipH="1">
              <a:off x="6101193" y="3667243"/>
              <a:ext cx="583431" cy="3666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029E228-CD3C-4D7A-A447-5F7D00BA2AA0}"/>
                </a:ext>
              </a:extLst>
            </p:cNvPr>
            <p:cNvSpPr/>
            <p:nvPr/>
          </p:nvSpPr>
          <p:spPr>
            <a:xfrm flipH="1">
              <a:off x="5822686" y="3740712"/>
              <a:ext cx="583431" cy="3666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E6103D6-8FE2-4ABC-8D20-A2017FB11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21" t="87366" r="9192" b="11866"/>
            <a:stretch/>
          </p:blipFill>
          <p:spPr>
            <a:xfrm>
              <a:off x="1469390" y="5688330"/>
              <a:ext cx="9006840" cy="45719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EADF50A-47FE-4DE7-87F2-333A3D81C7B5}"/>
                </a:ext>
              </a:extLst>
            </p:cNvPr>
            <p:cNvSpPr/>
            <p:nvPr/>
          </p:nvSpPr>
          <p:spPr>
            <a:xfrm>
              <a:off x="9515259" y="5825113"/>
              <a:ext cx="1120719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GB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hg19:chr5</a:t>
              </a:r>
              <a:endParaRPr lang="en-US" sz="1400" b="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C5FB385-DEC4-4A93-8FF1-20F3E67C65DD}"/>
                </a:ext>
              </a:extLst>
            </p:cNvPr>
            <p:cNvSpPr/>
            <p:nvPr/>
          </p:nvSpPr>
          <p:spPr>
            <a:xfrm>
              <a:off x="10529982" y="1075147"/>
              <a:ext cx="2161514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0FC405A-BB4B-43F0-966F-3E4A62B0209E}"/>
                </a:ext>
              </a:extLst>
            </p:cNvPr>
            <p:cNvSpPr/>
            <p:nvPr/>
          </p:nvSpPr>
          <p:spPr>
            <a:xfrm>
              <a:off x="10517831" y="2410455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D99476B-5212-4A5E-A6DC-7B0805D3CB24}"/>
                </a:ext>
              </a:extLst>
            </p:cNvPr>
            <p:cNvSpPr/>
            <p:nvPr/>
          </p:nvSpPr>
          <p:spPr>
            <a:xfrm>
              <a:off x="10530867" y="4162705"/>
              <a:ext cx="216083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2BA9681-1ECA-4D01-90C1-1A8E08A3334A}"/>
                </a:ext>
              </a:extLst>
            </p:cNvPr>
            <p:cNvSpPr/>
            <p:nvPr/>
          </p:nvSpPr>
          <p:spPr>
            <a:xfrm>
              <a:off x="10516334" y="5083986"/>
              <a:ext cx="217197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DD14AD5-0166-4FA4-98AE-6A077C5804D7}"/>
                </a:ext>
              </a:extLst>
            </p:cNvPr>
            <p:cNvSpPr/>
            <p:nvPr/>
          </p:nvSpPr>
          <p:spPr>
            <a:xfrm>
              <a:off x="10529982" y="1966288"/>
              <a:ext cx="2161513" cy="37207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0E800EE-F5A0-4D53-8C3C-556AA26C1A7C}"/>
                </a:ext>
              </a:extLst>
            </p:cNvPr>
            <p:cNvSpPr/>
            <p:nvPr/>
          </p:nvSpPr>
          <p:spPr>
            <a:xfrm>
              <a:off x="10529850" y="5487902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B271D0A-9373-41E6-9E6B-FB0650BB5B3B}"/>
                </a:ext>
              </a:extLst>
            </p:cNvPr>
            <p:cNvSpPr/>
            <p:nvPr/>
          </p:nvSpPr>
          <p:spPr>
            <a:xfrm>
              <a:off x="10529982" y="3454777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Viterbi Path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5DCABAE-FA14-4082-A9BA-463EA16DF548}"/>
                </a:ext>
              </a:extLst>
            </p:cNvPr>
            <p:cNvSpPr/>
            <p:nvPr/>
          </p:nvSpPr>
          <p:spPr>
            <a:xfrm>
              <a:off x="482973" y="1515944"/>
              <a:ext cx="8771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Gastric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4D853C8-269C-44BD-846B-7F32BAC0EE1A}"/>
                </a:ext>
              </a:extLst>
            </p:cNvPr>
            <p:cNvSpPr/>
            <p:nvPr/>
          </p:nvSpPr>
          <p:spPr>
            <a:xfrm>
              <a:off x="36538" y="4702440"/>
              <a:ext cx="16033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Mesendoderm</a:t>
              </a:r>
              <a:endParaRPr lang="en-US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706DB04-6BC2-4E82-A999-7943A7D1627E}"/>
                </a:ext>
              </a:extLst>
            </p:cNvPr>
            <p:cNvSpPr/>
            <p:nvPr/>
          </p:nvSpPr>
          <p:spPr>
            <a:xfrm>
              <a:off x="111507" y="2963475"/>
              <a:ext cx="128753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HOP-HMM </a:t>
              </a:r>
            </a:p>
            <a:p>
              <a:pPr algn="l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Prediction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6EF6A2-F6B0-4E9E-AC0C-3B1814720D81}"/>
                </a:ext>
              </a:extLst>
            </p:cNvPr>
            <p:cNvCxnSpPr/>
            <p:nvPr/>
          </p:nvCxnSpPr>
          <p:spPr>
            <a:xfrm flipH="1" flipV="1">
              <a:off x="1559469" y="4682158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6A4C00D-433A-4C7E-97C8-273D5718F2C5}"/>
                </a:ext>
              </a:extLst>
            </p:cNvPr>
            <p:cNvCxnSpPr/>
            <p:nvPr/>
          </p:nvCxnSpPr>
          <p:spPr>
            <a:xfrm flipH="1" flipV="1">
              <a:off x="1562574" y="3652003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851BFF5-EB2B-465E-915A-8215E0DAE910}"/>
                </a:ext>
              </a:extLst>
            </p:cNvPr>
            <p:cNvCxnSpPr/>
            <p:nvPr/>
          </p:nvCxnSpPr>
          <p:spPr>
            <a:xfrm>
              <a:off x="1564710" y="51031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A7C6417-DAE3-4994-A734-B3E2C814A0BA}"/>
                </a:ext>
              </a:extLst>
            </p:cNvPr>
            <p:cNvCxnSpPr/>
            <p:nvPr/>
          </p:nvCxnSpPr>
          <p:spPr>
            <a:xfrm>
              <a:off x="1563510" y="40858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8B8FDD6-DCB7-43E8-A212-24752125CDAC}"/>
                </a:ext>
              </a:extLst>
            </p:cNvPr>
            <p:cNvCxnSpPr/>
            <p:nvPr/>
          </p:nvCxnSpPr>
          <p:spPr>
            <a:xfrm>
              <a:off x="1564710" y="201389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67BC801-84F8-4D1C-9319-C69592D34E3B}"/>
                </a:ext>
              </a:extLst>
            </p:cNvPr>
            <p:cNvCxnSpPr/>
            <p:nvPr/>
          </p:nvCxnSpPr>
          <p:spPr>
            <a:xfrm>
              <a:off x="1563510" y="99659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24D54FB-01CD-410C-8389-A3778694458E}"/>
                </a:ext>
              </a:extLst>
            </p:cNvPr>
            <p:cNvCxnSpPr/>
            <p:nvPr/>
          </p:nvCxnSpPr>
          <p:spPr>
            <a:xfrm flipH="1" flipV="1">
              <a:off x="1564710" y="2614246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AF38C03-8044-4D4E-8E48-CF1D57762BF0}"/>
                </a:ext>
              </a:extLst>
            </p:cNvPr>
            <p:cNvCxnSpPr/>
            <p:nvPr/>
          </p:nvCxnSpPr>
          <p:spPr>
            <a:xfrm flipH="1" flipV="1">
              <a:off x="1563510" y="1589326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374FC0D-B2C8-4E3B-AFC8-F9CC6434304A}"/>
                </a:ext>
              </a:extLst>
            </p:cNvPr>
            <p:cNvCxnSpPr/>
            <p:nvPr/>
          </p:nvCxnSpPr>
          <p:spPr>
            <a:xfrm flipH="1" flipV="1">
              <a:off x="1560669" y="5691838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6A38744-43A0-4789-B19A-5FC09332956E}"/>
                </a:ext>
              </a:extLst>
            </p:cNvPr>
            <p:cNvCxnSpPr/>
            <p:nvPr/>
          </p:nvCxnSpPr>
          <p:spPr>
            <a:xfrm>
              <a:off x="1564710" y="2992597"/>
              <a:ext cx="0" cy="6594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16E5FE31-2BE2-4FD1-A3FF-38AA92723AB1}"/>
                </a:ext>
              </a:extLst>
            </p:cNvPr>
            <p:cNvCxnSpPr/>
            <p:nvPr/>
          </p:nvCxnSpPr>
          <p:spPr>
            <a:xfrm flipH="1" flipV="1">
              <a:off x="6993618" y="3332443"/>
              <a:ext cx="32580" cy="38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368F86C-835E-4674-B552-EEF566F8856F}"/>
                </a:ext>
              </a:extLst>
            </p:cNvPr>
            <p:cNvSpPr/>
            <p:nvPr/>
          </p:nvSpPr>
          <p:spPr>
            <a:xfrm>
              <a:off x="5021580" y="2975917"/>
              <a:ext cx="2209800" cy="2742894"/>
            </a:xfrm>
            <a:prstGeom prst="rect">
              <a:avLst/>
            </a:prstGeom>
            <a:solidFill>
              <a:srgbClr val="C00000">
                <a:alpha val="25882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14E2657C-2EEE-4E20-AC4A-FA2949EAD5FC}"/>
                </a:ext>
              </a:extLst>
            </p:cNvPr>
            <p:cNvSpPr/>
            <p:nvPr/>
          </p:nvSpPr>
          <p:spPr>
            <a:xfrm flipH="1">
              <a:off x="5737526" y="3380535"/>
              <a:ext cx="280773" cy="119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GSC2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0E6427C-8369-4FA5-819E-75E9830B963F}"/>
                </a:ext>
              </a:extLst>
            </p:cNvPr>
            <p:cNvCxnSpPr/>
            <p:nvPr/>
          </p:nvCxnSpPr>
          <p:spPr>
            <a:xfrm flipH="1">
              <a:off x="6089590" y="3442628"/>
              <a:ext cx="0" cy="11411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9769774-F29E-40D8-A795-60143016A511}"/>
                </a:ext>
              </a:extLst>
            </p:cNvPr>
            <p:cNvCxnSpPr/>
            <p:nvPr/>
          </p:nvCxnSpPr>
          <p:spPr>
            <a:xfrm>
              <a:off x="6003851" y="3440255"/>
              <a:ext cx="91160" cy="0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C99B025-83E8-409A-9110-8A57F0B8D2E2}"/>
                </a:ext>
              </a:extLst>
            </p:cNvPr>
            <p:cNvSpPr/>
            <p:nvPr/>
          </p:nvSpPr>
          <p:spPr>
            <a:xfrm flipH="1">
              <a:off x="6052973" y="3273552"/>
              <a:ext cx="292114" cy="119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HLTF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0B5651DE-0335-44CC-B26B-150174A31122}"/>
                </a:ext>
              </a:extLst>
            </p:cNvPr>
            <p:cNvCxnSpPr/>
            <p:nvPr/>
          </p:nvCxnSpPr>
          <p:spPr>
            <a:xfrm flipH="1">
              <a:off x="6384060" y="3342566"/>
              <a:ext cx="0" cy="219501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020EA113-D7BA-4737-A4CD-F3E22D163A19}"/>
                </a:ext>
              </a:extLst>
            </p:cNvPr>
            <p:cNvCxnSpPr/>
            <p:nvPr/>
          </p:nvCxnSpPr>
          <p:spPr>
            <a:xfrm>
              <a:off x="6343182" y="3342894"/>
              <a:ext cx="46947" cy="0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97103A6F-8C91-416B-A6DC-751A3C581F79}"/>
                </a:ext>
              </a:extLst>
            </p:cNvPr>
            <p:cNvSpPr/>
            <p:nvPr/>
          </p:nvSpPr>
          <p:spPr>
            <a:xfrm>
              <a:off x="6510758" y="3273552"/>
              <a:ext cx="286064" cy="119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HLTF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DAD4CCB0-D4F3-4D30-A35D-F7EC6B57368E}"/>
                </a:ext>
              </a:extLst>
            </p:cNvPr>
            <p:cNvCxnSpPr/>
            <p:nvPr/>
          </p:nvCxnSpPr>
          <p:spPr>
            <a:xfrm flipH="1">
              <a:off x="6475531" y="3336939"/>
              <a:ext cx="0" cy="225128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7DE2344B-B24B-4E79-93E6-81BE5A163B05}"/>
                </a:ext>
              </a:extLst>
            </p:cNvPr>
            <p:cNvCxnSpPr/>
            <p:nvPr/>
          </p:nvCxnSpPr>
          <p:spPr>
            <a:xfrm flipH="1">
              <a:off x="6469863" y="3342566"/>
              <a:ext cx="41973" cy="1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DC541F9E-7387-4066-B04B-A0272A2D2FCE}"/>
                </a:ext>
              </a:extLst>
            </p:cNvPr>
            <p:cNvCxnSpPr/>
            <p:nvPr/>
          </p:nvCxnSpPr>
          <p:spPr>
            <a:xfrm flipH="1">
              <a:off x="6998698" y="3332443"/>
              <a:ext cx="1048" cy="229233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1F5503F9-2C93-4817-A6E8-8337A2965D22}"/>
                </a:ext>
              </a:extLst>
            </p:cNvPr>
            <p:cNvSpPr/>
            <p:nvPr/>
          </p:nvSpPr>
          <p:spPr>
            <a:xfrm flipH="1">
              <a:off x="6899706" y="3273552"/>
              <a:ext cx="195023" cy="119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SRY</a:t>
              </a:r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B69D13E-0148-4CEC-83E0-734BFDB5EDA1}"/>
              </a:ext>
            </a:extLst>
          </p:cNvPr>
          <p:cNvSpPr/>
          <p:nvPr/>
        </p:nvSpPr>
        <p:spPr>
          <a:xfrm>
            <a:off x="10508270" y="2835109"/>
            <a:ext cx="218004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anchor="ctr">
            <a:spAutoFit/>
          </a:bodyPr>
          <a:lstStyle/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Posterior</a:t>
            </a:r>
            <a:r>
              <a:rPr lang="en-US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Probability</a:t>
            </a:r>
          </a:p>
        </p:txBody>
      </p:sp>
    </p:spTree>
    <p:extLst>
      <p:ext uri="{BB962C8B-B14F-4D97-AF65-F5344CB8AC3E}">
        <p14:creationId xmlns:p14="http://schemas.microsoft.com/office/powerpoint/2010/main" val="68785358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1169" y="276621"/>
            <a:ext cx="12680534" cy="6174718"/>
            <a:chOff x="11169" y="276621"/>
            <a:chExt cx="12680534" cy="617471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52" y="502920"/>
              <a:ext cx="11461098" cy="5948419"/>
            </a:xfrm>
            <a:prstGeom prst="rect">
              <a:avLst/>
            </a:prstGeom>
          </p:spPr>
        </p:pic>
        <p:sp>
          <p:nvSpPr>
            <p:cNvPr id="39" name="Rectangle 38"/>
            <p:cNvSpPr/>
            <p:nvPr/>
          </p:nvSpPr>
          <p:spPr>
            <a:xfrm flipH="1">
              <a:off x="1576140" y="3695514"/>
              <a:ext cx="9582049" cy="3903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 flipH="1">
              <a:off x="7603327" y="848855"/>
              <a:ext cx="2846126" cy="2178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 flipH="1">
              <a:off x="1788149" y="949050"/>
              <a:ext cx="2958247" cy="2723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 flipH="1">
              <a:off x="10124375" y="986856"/>
              <a:ext cx="687791" cy="5846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 flipH="1">
              <a:off x="10614646" y="1415004"/>
              <a:ext cx="1577354" cy="46044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 flipH="1">
              <a:off x="10043092" y="3745106"/>
              <a:ext cx="1577354" cy="9107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 flipH="1">
              <a:off x="1903613" y="3983782"/>
              <a:ext cx="9582049" cy="3422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 flipH="1">
              <a:off x="1356324" y="3712780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 flipH="1">
              <a:off x="1579359" y="3913394"/>
              <a:ext cx="1570722" cy="1817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 flipH="1">
              <a:off x="3822342" y="738341"/>
              <a:ext cx="3683667" cy="204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 flipH="1">
              <a:off x="1788149" y="757726"/>
              <a:ext cx="4956246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 flipH="1">
              <a:off x="1580109" y="733890"/>
              <a:ext cx="1310807" cy="275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 flipH="1">
              <a:off x="1603924" y="1032650"/>
              <a:ext cx="549820" cy="493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 flipH="1">
              <a:off x="2294483" y="276621"/>
              <a:ext cx="7330503" cy="3870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2400" dirty="0" err="1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Mesendoderm</a:t>
              </a:r>
              <a:r>
                <a: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 (E004) vs Ovary (E097)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 flipH="1">
              <a:off x="6875003" y="770671"/>
              <a:ext cx="584524" cy="26197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 flipH="1">
              <a:off x="7256845" y="848854"/>
              <a:ext cx="584524" cy="1608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 flipH="1">
              <a:off x="6691573" y="792118"/>
              <a:ext cx="584524" cy="1608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endPara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9515259" y="5717392"/>
              <a:ext cx="112071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GB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hg19:chr11</a:t>
              </a:r>
              <a:endParaRPr lang="en-US" sz="1400" b="0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10529982" y="1075147"/>
              <a:ext cx="2161514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10517831" y="2410455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10530867" y="4162705"/>
              <a:ext cx="216083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H3K27ac</a:t>
              </a:r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10516334" y="5083986"/>
              <a:ext cx="2171976" cy="372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10508270" y="2835109"/>
              <a:ext cx="2180040" cy="6463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Posterior</a:t>
              </a:r>
              <a:r>
                <a:rPr lang="en-US" sz="1600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 </a:t>
              </a:r>
            </a:p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Probability</a:t>
              </a:r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10529982" y="1966288"/>
              <a:ext cx="2161513" cy="37207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DNase-I</a:t>
              </a:r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10529850" y="5487902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ChromHMM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10529982" y="3454777"/>
              <a:ext cx="2161616" cy="3100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anchor="ctr">
              <a:spAutoFit/>
            </a:bodyPr>
            <a:lstStyle/>
            <a:p>
              <a:r>
                <a:rPr lang="en-GB" sz="1400" b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Viterbi Path</a:t>
              </a:r>
              <a:endParaRPr lang="en-US" b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11169" y="1603428"/>
              <a:ext cx="160332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dirty="0" err="1">
                  <a:latin typeface="Cambria Math" panose="02040503050406030204" pitchFamily="18" charset="0"/>
                  <a:ea typeface="Cambria Math" panose="02040503050406030204" pitchFamily="18" charset="0"/>
                </a:rPr>
                <a:t>Mesendoderm</a:t>
              </a:r>
              <a:endParaRPr lang="en-US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640488" y="4669663"/>
              <a:ext cx="77284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Ovary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1564710" y="51031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>
            <a:xfrm>
              <a:off x="1567320" y="408586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/>
          </p:nvCxnSpPr>
          <p:spPr>
            <a:xfrm>
              <a:off x="1564710" y="201389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/>
          </p:nvCxnSpPr>
          <p:spPr>
            <a:xfrm>
              <a:off x="1567320" y="996593"/>
              <a:ext cx="0" cy="5994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/>
          </p:nvCxnSpPr>
          <p:spPr>
            <a:xfrm flipH="1" flipV="1">
              <a:off x="1564710" y="2609166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/>
          </p:nvCxnSpPr>
          <p:spPr>
            <a:xfrm flipH="1" flipV="1">
              <a:off x="1563510" y="1591866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/>
          </p:nvCxnSpPr>
          <p:spPr>
            <a:xfrm flipH="1" flipV="1">
              <a:off x="1560669" y="5701998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/>
          </p:nvCxnSpPr>
          <p:spPr>
            <a:xfrm flipH="1" flipV="1">
              <a:off x="1559469" y="4679618"/>
              <a:ext cx="88747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/>
          </p:nvCxnSpPr>
          <p:spPr>
            <a:xfrm flipH="1" flipV="1">
              <a:off x="1568520" y="3645267"/>
              <a:ext cx="888474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/>
          </p:nvCxnSpPr>
          <p:spPr>
            <a:xfrm>
              <a:off x="1564710" y="2984977"/>
              <a:ext cx="0" cy="6594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/>
            <p:cNvSpPr/>
            <p:nvPr/>
          </p:nvSpPr>
          <p:spPr>
            <a:xfrm>
              <a:off x="10189102" y="827581"/>
              <a:ext cx="249152" cy="2822223"/>
            </a:xfrm>
            <a:prstGeom prst="rect">
              <a:avLst/>
            </a:prstGeom>
            <a:solidFill>
              <a:srgbClr val="C00000">
                <a:alpha val="25882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931839" y="824333"/>
              <a:ext cx="2990728" cy="2828721"/>
            </a:xfrm>
            <a:prstGeom prst="rect">
              <a:avLst/>
            </a:prstGeom>
            <a:solidFill>
              <a:srgbClr val="C00000">
                <a:alpha val="25882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7789711" y="3275332"/>
              <a:ext cx="1066177" cy="277080"/>
              <a:chOff x="7804951" y="3379472"/>
              <a:chExt cx="1066177" cy="277080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7838694" y="3379472"/>
                <a:ext cx="487589" cy="1147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POU5F1B</a:t>
                </a:r>
              </a:p>
            </p:txBody>
          </p:sp>
          <p:cxnSp>
            <p:nvCxnSpPr>
              <p:cNvPr id="34" name="Straight Arrow Connector 33"/>
              <p:cNvCxnSpPr/>
              <p:nvPr/>
            </p:nvCxnSpPr>
            <p:spPr>
              <a:xfrm flipH="1">
                <a:off x="7808580" y="3433753"/>
                <a:ext cx="0" cy="220716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/>
              <p:nvPr/>
            </p:nvCxnSpPr>
            <p:spPr>
              <a:xfrm flipH="1">
                <a:off x="7804951" y="3437984"/>
                <a:ext cx="40305" cy="1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Rectangle 35"/>
              <p:cNvSpPr/>
              <p:nvPr/>
            </p:nvSpPr>
            <p:spPr>
              <a:xfrm flipH="1">
                <a:off x="8418194" y="3381377"/>
                <a:ext cx="415817" cy="1147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NFATC2</a:t>
                </a:r>
              </a:p>
            </p:txBody>
          </p:sp>
          <p:cxnSp>
            <p:nvCxnSpPr>
              <p:cNvPr id="37" name="Straight Arrow Connector 36"/>
              <p:cNvCxnSpPr/>
              <p:nvPr/>
            </p:nvCxnSpPr>
            <p:spPr>
              <a:xfrm>
                <a:off x="8866000" y="3437966"/>
                <a:ext cx="2407" cy="218586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>
                <a:off x="8831018" y="3437966"/>
                <a:ext cx="40110" cy="1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3B413A11-C748-4AD1-808F-F1C7DC57D77C}"/>
              </a:ext>
            </a:extLst>
          </p:cNvPr>
          <p:cNvSpPr/>
          <p:nvPr/>
        </p:nvSpPr>
        <p:spPr>
          <a:xfrm>
            <a:off x="111507" y="2963475"/>
            <a:ext cx="12875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HOP-HMM </a:t>
            </a:r>
          </a:p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Prediction</a:t>
            </a:r>
          </a:p>
        </p:txBody>
      </p:sp>
    </p:spTree>
    <p:extLst>
      <p:ext uri="{BB962C8B-B14F-4D97-AF65-F5344CB8AC3E}">
        <p14:creationId xmlns:p14="http://schemas.microsoft.com/office/powerpoint/2010/main" val="2326308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3D2E9B-F4DA-412C-8407-C89775831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495" y="2518800"/>
            <a:ext cx="9595936" cy="123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352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775542-6D16-41C6-B721-3725377AB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675" y="2978103"/>
            <a:ext cx="9894666" cy="133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616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21537</TotalTime>
  <Words>1331</Words>
  <Application>Microsoft Office PowerPoint</Application>
  <PresentationFormat>Widescreen</PresentationFormat>
  <Paragraphs>553</Paragraphs>
  <Slides>79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7" baseType="lpstr">
      <vt:lpstr>Arial</vt:lpstr>
      <vt:lpstr>Arial Narrow</vt:lpstr>
      <vt:lpstr>Calibri</vt:lpstr>
      <vt:lpstr>Calibri Light</vt:lpstr>
      <vt:lpstr>Cambria Math</vt:lpstr>
      <vt:lpstr>Courier New</vt:lpstr>
      <vt:lpstr>Wingdings</vt:lpstr>
      <vt:lpstr>Office Theme</vt:lpstr>
      <vt:lpstr>HOP-HMM</vt:lpstr>
      <vt:lpstr>Outlines</vt:lpstr>
      <vt:lpstr>Classification of DNA Sequences </vt:lpstr>
      <vt:lpstr>HMM to HOP-HMM</vt:lpstr>
      <vt:lpstr>Outlines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Outlines</vt:lpstr>
      <vt:lpstr>TFBS &amp; PWMs</vt:lpstr>
      <vt:lpstr>TFBS &amp; PWMs</vt:lpstr>
      <vt:lpstr>TFBS &amp; PWMs</vt:lpstr>
      <vt:lpstr>TFBS &amp; PWMs</vt:lpstr>
      <vt:lpstr>TFBS &amp; PWMs</vt:lpstr>
      <vt:lpstr>TFBS &amp; PWMs</vt:lpstr>
      <vt:lpstr>TFBS &amp; PWMs</vt:lpstr>
      <vt:lpstr>TFBS &amp; PWMs</vt:lpstr>
      <vt:lpstr>TFBS &amp; PWMs</vt:lpstr>
      <vt:lpstr>TFBS &amp; PWMs</vt:lpstr>
      <vt:lpstr>Using PWMs</vt:lpstr>
      <vt:lpstr>Using PWMs</vt:lpstr>
      <vt:lpstr>Using PWMs</vt:lpstr>
      <vt:lpstr>Outlines</vt:lpstr>
      <vt:lpstr>Hidden Markov Model</vt:lpstr>
      <vt:lpstr>Hidden Markov Model</vt:lpstr>
      <vt:lpstr>Hidden Markov Model</vt:lpstr>
      <vt:lpstr>Hidden Markov Model</vt:lpstr>
      <vt:lpstr>Hidden Markov Model</vt:lpstr>
      <vt:lpstr>Outlines</vt:lpstr>
      <vt:lpstr>HMM to HOP-HMM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Outlines</vt:lpstr>
      <vt:lpstr>Posterior Probability</vt:lpstr>
      <vt:lpstr>Posterior Probability</vt:lpstr>
      <vt:lpstr>Posterior Probability- What is it?</vt:lpstr>
      <vt:lpstr>Posterior Probability- What is it?</vt:lpstr>
      <vt:lpstr>Posterior Probability- What is it?</vt:lpstr>
      <vt:lpstr>Posterior Probability</vt:lpstr>
      <vt:lpstr>Posterior Probability - Calculation</vt:lpstr>
      <vt:lpstr>Posterior Probability - Calculation</vt:lpstr>
      <vt:lpstr>Posterior Probability - Calculation</vt:lpstr>
      <vt:lpstr>Posterior Probability - Calculation</vt:lpstr>
      <vt:lpstr>Posterior Probability - Calculation</vt:lpstr>
      <vt:lpstr>Posterior Probability - Calculation</vt:lpstr>
      <vt:lpstr>Posterior Probability</vt:lpstr>
      <vt:lpstr>Posterior Probability (HOP-HMM)</vt:lpstr>
      <vt:lpstr>PowerPoint Presentation</vt:lpstr>
      <vt:lpstr>EM (Baum-Welch)</vt:lpstr>
      <vt:lpstr>EM (Baum-Welch)</vt:lpstr>
      <vt:lpstr>Outlines</vt:lpstr>
      <vt:lpstr>PowerPoint Presentation</vt:lpstr>
      <vt:lpstr>EM Regularization</vt:lpstr>
      <vt:lpstr>PowerPoint Presentation</vt:lpstr>
      <vt:lpstr>PowerPoint Presentation</vt:lpstr>
      <vt:lpstr>Outlines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HOP-HMM</dc:title>
  <dc:creator>David</dc:creator>
  <cp:lastModifiedBy>David</cp:lastModifiedBy>
  <cp:revision>86</cp:revision>
  <dcterms:created xsi:type="dcterms:W3CDTF">2020-05-14T16:50:32Z</dcterms:created>
  <dcterms:modified xsi:type="dcterms:W3CDTF">2020-06-12T20:58:40Z</dcterms:modified>
</cp:coreProperties>
</file>